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04"/>
  </p:notesMasterIdLst>
  <p:handoutMasterIdLst>
    <p:handoutMasterId r:id="rId205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481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345" r:id="rId57"/>
    <p:sldId id="1482" r:id="rId58"/>
    <p:sldId id="1483" r:id="rId59"/>
    <p:sldId id="1346" r:id="rId60"/>
    <p:sldId id="1347" r:id="rId61"/>
    <p:sldId id="1348" r:id="rId62"/>
    <p:sldId id="1349" r:id="rId63"/>
    <p:sldId id="1350" r:id="rId64"/>
    <p:sldId id="1353" r:id="rId65"/>
    <p:sldId id="1351" r:id="rId66"/>
    <p:sldId id="1484" r:id="rId67"/>
    <p:sldId id="1485" r:id="rId68"/>
    <p:sldId id="1352" r:id="rId69"/>
    <p:sldId id="1486" r:id="rId70"/>
    <p:sldId id="1487" r:id="rId71"/>
    <p:sldId id="1488" r:id="rId72"/>
    <p:sldId id="1354" r:id="rId73"/>
    <p:sldId id="1355" r:id="rId74"/>
    <p:sldId id="1356" r:id="rId75"/>
    <p:sldId id="1357" r:id="rId76"/>
    <p:sldId id="1358" r:id="rId77"/>
    <p:sldId id="1359" r:id="rId78"/>
    <p:sldId id="1360" r:id="rId79"/>
    <p:sldId id="1361" r:id="rId80"/>
    <p:sldId id="1362" r:id="rId81"/>
    <p:sldId id="1363" r:id="rId82"/>
    <p:sldId id="1364" r:id="rId83"/>
    <p:sldId id="1365" r:id="rId84"/>
    <p:sldId id="1366" r:id="rId85"/>
    <p:sldId id="1367" r:id="rId86"/>
    <p:sldId id="1370" r:id="rId87"/>
    <p:sldId id="1368" r:id="rId88"/>
    <p:sldId id="1369" r:id="rId89"/>
    <p:sldId id="1371" r:id="rId90"/>
    <p:sldId id="1378" r:id="rId91"/>
    <p:sldId id="1372" r:id="rId92"/>
    <p:sldId id="1373" r:id="rId93"/>
    <p:sldId id="1375" r:id="rId94"/>
    <p:sldId id="1374" r:id="rId95"/>
    <p:sldId id="1376" r:id="rId96"/>
    <p:sldId id="1377" r:id="rId97"/>
    <p:sldId id="1381" r:id="rId98"/>
    <p:sldId id="1380" r:id="rId99"/>
    <p:sldId id="1379" r:id="rId100"/>
    <p:sldId id="1382" r:id="rId101"/>
    <p:sldId id="1383" r:id="rId102"/>
    <p:sldId id="1384" r:id="rId103"/>
    <p:sldId id="1385" r:id="rId104"/>
    <p:sldId id="1386" r:id="rId105"/>
    <p:sldId id="1387" r:id="rId106"/>
    <p:sldId id="1402" r:id="rId107"/>
    <p:sldId id="1388" r:id="rId108"/>
    <p:sldId id="1389" r:id="rId109"/>
    <p:sldId id="1390" r:id="rId110"/>
    <p:sldId id="1391" r:id="rId111"/>
    <p:sldId id="1392" r:id="rId112"/>
    <p:sldId id="1393" r:id="rId113"/>
    <p:sldId id="1395" r:id="rId114"/>
    <p:sldId id="1394" r:id="rId115"/>
    <p:sldId id="1396" r:id="rId116"/>
    <p:sldId id="1489" r:id="rId117"/>
    <p:sldId id="1397" r:id="rId118"/>
    <p:sldId id="1404" r:id="rId119"/>
    <p:sldId id="1403" r:id="rId120"/>
    <p:sldId id="1405" r:id="rId121"/>
    <p:sldId id="1406" r:id="rId122"/>
    <p:sldId id="1490" r:id="rId123"/>
    <p:sldId id="1491" r:id="rId124"/>
    <p:sldId id="1492" r:id="rId125"/>
    <p:sldId id="1493" r:id="rId126"/>
    <p:sldId id="1494" r:id="rId127"/>
    <p:sldId id="1495" r:id="rId128"/>
    <p:sldId id="1399" r:id="rId129"/>
    <p:sldId id="1400" r:id="rId130"/>
    <p:sldId id="1401" r:id="rId131"/>
    <p:sldId id="1407" r:id="rId132"/>
    <p:sldId id="1408" r:id="rId133"/>
    <p:sldId id="1409" r:id="rId134"/>
    <p:sldId id="1410" r:id="rId135"/>
    <p:sldId id="1411" r:id="rId136"/>
    <p:sldId id="1412" r:id="rId137"/>
    <p:sldId id="1414" r:id="rId138"/>
    <p:sldId id="1413" r:id="rId139"/>
    <p:sldId id="1415" r:id="rId140"/>
    <p:sldId id="1416" r:id="rId141"/>
    <p:sldId id="1417" r:id="rId142"/>
    <p:sldId id="1418" r:id="rId143"/>
    <p:sldId id="1420" r:id="rId144"/>
    <p:sldId id="1421" r:id="rId145"/>
    <p:sldId id="1422" r:id="rId146"/>
    <p:sldId id="1423" r:id="rId147"/>
    <p:sldId id="1427" r:id="rId148"/>
    <p:sldId id="1424" r:id="rId149"/>
    <p:sldId id="1425" r:id="rId150"/>
    <p:sldId id="1445" r:id="rId151"/>
    <p:sldId id="1426" r:id="rId152"/>
    <p:sldId id="1428" r:id="rId153"/>
    <p:sldId id="1429" r:id="rId154"/>
    <p:sldId id="1430" r:id="rId155"/>
    <p:sldId id="1431" r:id="rId156"/>
    <p:sldId id="1432" r:id="rId157"/>
    <p:sldId id="1434" r:id="rId158"/>
    <p:sldId id="1435" r:id="rId159"/>
    <p:sldId id="1436" r:id="rId160"/>
    <p:sldId id="1437" r:id="rId161"/>
    <p:sldId id="1446" r:id="rId162"/>
    <p:sldId id="1438" r:id="rId163"/>
    <p:sldId id="1439" r:id="rId164"/>
    <p:sldId id="1442" r:id="rId165"/>
    <p:sldId id="1441" r:id="rId166"/>
    <p:sldId id="1440" r:id="rId167"/>
    <p:sldId id="1443" r:id="rId168"/>
    <p:sldId id="1444" r:id="rId169"/>
    <p:sldId id="1447" r:id="rId170"/>
    <p:sldId id="1448" r:id="rId171"/>
    <p:sldId id="1449" r:id="rId172"/>
    <p:sldId id="1450" r:id="rId173"/>
    <p:sldId id="1451" r:id="rId174"/>
    <p:sldId id="1452" r:id="rId175"/>
    <p:sldId id="1453" r:id="rId176"/>
    <p:sldId id="1454" r:id="rId177"/>
    <p:sldId id="1455" r:id="rId178"/>
    <p:sldId id="1456" r:id="rId179"/>
    <p:sldId id="1457" r:id="rId180"/>
    <p:sldId id="1458" r:id="rId181"/>
    <p:sldId id="1459" r:id="rId182"/>
    <p:sldId id="1460" r:id="rId183"/>
    <p:sldId id="1461" r:id="rId184"/>
    <p:sldId id="1462" r:id="rId185"/>
    <p:sldId id="1463" r:id="rId186"/>
    <p:sldId id="1464" r:id="rId187"/>
    <p:sldId id="1465" r:id="rId188"/>
    <p:sldId id="1466" r:id="rId189"/>
    <p:sldId id="1467" r:id="rId190"/>
    <p:sldId id="1468" r:id="rId191"/>
    <p:sldId id="1469" r:id="rId192"/>
    <p:sldId id="1470" r:id="rId193"/>
    <p:sldId id="1472" r:id="rId194"/>
    <p:sldId id="1471" r:id="rId195"/>
    <p:sldId id="1473" r:id="rId196"/>
    <p:sldId id="1474" r:id="rId197"/>
    <p:sldId id="1475" r:id="rId198"/>
    <p:sldId id="1478" r:id="rId199"/>
    <p:sldId id="1477" r:id="rId200"/>
    <p:sldId id="1476" r:id="rId201"/>
    <p:sldId id="1479" r:id="rId202"/>
    <p:sldId id="1480" r:id="rId203"/>
  </p:sldIdLst>
  <p:sldSz cx="10440988" cy="6858000"/>
  <p:notesSz cx="6797675" cy="9926638"/>
  <p:embeddedFontLst>
    <p:embeddedFont>
      <p:font typeface="Cambria Math" panose="02040503050406030204" pitchFamily="18" charset="0"/>
      <p:regular r:id="rId206"/>
    </p:embeddedFont>
    <p:embeddedFont>
      <p:font typeface="Candara" panose="020E0502030303020204" pitchFamily="34" charset="0"/>
      <p:regular r:id="rId207"/>
      <p:bold r:id="rId208"/>
      <p:italic r:id="rId209"/>
      <p:boldItalic r:id="rId210"/>
    </p:embeddedFont>
    <p:embeddedFont>
      <p:font typeface="Consolas" panose="020B0609020204030204" pitchFamily="49" charset="0"/>
      <p:regular r:id="rId211"/>
      <p:bold r:id="rId212"/>
      <p:italic r:id="rId213"/>
      <p:boldItalic r:id="rId214"/>
    </p:embeddedFont>
    <p:embeddedFont>
      <p:font typeface="Microsoft Sans Serif" panose="020B0604020202020204" pitchFamily="34" charset="0"/>
      <p:regular r:id="rId215"/>
    </p:embeddedFont>
    <p:embeddedFont>
      <p:font typeface="고도 M" panose="02000503000000020004" pitchFamily="2" charset="-127"/>
      <p:regular r:id="rId216"/>
    </p:embeddedFont>
    <p:embeddedFont>
      <p:font typeface="맑은 고딕" panose="020B0503020000020004" pitchFamily="50" charset="-127"/>
      <p:regular r:id="rId217"/>
      <p:bold r:id="rId218"/>
    </p:embeddedFont>
    <p:embeddedFont>
      <p:font typeface="맑은 고딕" panose="020B0503020000020004" pitchFamily="50" charset="-127"/>
      <p:regular r:id="rId217"/>
      <p:bold r:id="rId21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99FF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78" d="100"/>
          <a:sy n="178" d="100"/>
        </p:scale>
        <p:origin x="952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11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font" Target="fonts/font1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12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font" Target="fonts/font2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13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font" Target="fonts/font3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commentAuthors" Target="commentAuthors.xml"/><Relationship Id="rId3" Type="http://schemas.openxmlformats.org/officeDocument/2006/relationships/slide" Target="slides/slide1.xml"/><Relationship Id="rId214" Type="http://schemas.openxmlformats.org/officeDocument/2006/relationships/font" Target="fonts/font9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4.fntdata"/><Relationship Id="rId190" Type="http://schemas.openxmlformats.org/officeDocument/2006/relationships/slide" Target="slides/slide188.xml"/><Relationship Id="rId204" Type="http://schemas.openxmlformats.org/officeDocument/2006/relationships/notesMaster" Target="notesMasters/notesMaster1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5.fntdata"/><Relationship Id="rId215" Type="http://schemas.openxmlformats.org/officeDocument/2006/relationships/font" Target="fonts/font10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font" Target="fonts/font6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7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tableStyles" Target="tableStyle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563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99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60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176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3546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614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84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02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826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78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05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01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624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9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266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3.jpe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2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1.png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14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39.png"/><Relationship Id="rId30" Type="http://schemas.openxmlformats.org/officeDocument/2006/relationships/image" Target="../media/image447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03.png"/><Relationship Id="rId26" Type="http://schemas.openxmlformats.org/officeDocument/2006/relationships/image" Target="../media/image456.png"/><Relationship Id="rId3" Type="http://schemas.openxmlformats.org/officeDocument/2006/relationships/image" Target="../media/image420.png"/><Relationship Id="rId21" Type="http://schemas.openxmlformats.org/officeDocument/2006/relationships/image" Target="../media/image454.png"/><Relationship Id="rId34" Type="http://schemas.openxmlformats.org/officeDocument/2006/relationships/image" Target="../media/image46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33" Type="http://schemas.openxmlformats.org/officeDocument/2006/relationships/image" Target="../media/image46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453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0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5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59.png"/><Relationship Id="rId4" Type="http://schemas.openxmlformats.org/officeDocument/2006/relationships/image" Target="../media/image421.png"/><Relationship Id="rId9" Type="http://schemas.openxmlformats.org/officeDocument/2006/relationships/image" Target="../media/image451.png"/><Relationship Id="rId14" Type="http://schemas.openxmlformats.org/officeDocument/2006/relationships/image" Target="../media/image452.png"/><Relationship Id="rId22" Type="http://schemas.openxmlformats.org/officeDocument/2006/relationships/image" Target="../media/image443.png"/><Relationship Id="rId27" Type="http://schemas.openxmlformats.org/officeDocument/2006/relationships/image" Target="../media/image457.png"/><Relationship Id="rId30" Type="http://schemas.openxmlformats.org/officeDocument/2006/relationships/image" Target="../media/image458.png"/><Relationship Id="rId35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0.png"/><Relationship Id="rId26" Type="http://schemas.openxmlformats.org/officeDocument/2006/relationships/image" Target="../media/image4600.png"/><Relationship Id="rId3" Type="http://schemas.openxmlformats.org/officeDocument/2006/relationships/image" Target="../media/image420.png"/><Relationship Id="rId21" Type="http://schemas.openxmlformats.org/officeDocument/2006/relationships/image" Target="../media/image4560.png"/><Relationship Id="rId34" Type="http://schemas.openxmlformats.org/officeDocument/2006/relationships/image" Target="../media/image4480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0.png"/><Relationship Id="rId25" Type="http://schemas.openxmlformats.org/officeDocument/2006/relationships/image" Target="../media/image4590.png"/><Relationship Id="rId33" Type="http://schemas.openxmlformats.org/officeDocument/2006/relationships/image" Target="../media/image4140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540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0.png"/><Relationship Id="rId28" Type="http://schemas.openxmlformats.org/officeDocument/2006/relationships/image" Target="../media/image4620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0.png"/><Relationship Id="rId14" Type="http://schemas.openxmlformats.org/officeDocument/2006/relationships/image" Target="../media/image4530.png"/><Relationship Id="rId22" Type="http://schemas.openxmlformats.org/officeDocument/2006/relationships/image" Target="../media/image4570.png"/><Relationship Id="rId27" Type="http://schemas.openxmlformats.org/officeDocument/2006/relationships/image" Target="../media/image4610.png"/><Relationship Id="rId30" Type="http://schemas.openxmlformats.org/officeDocument/2006/relationships/image" Target="../media/image4630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nlp_wee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0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0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4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55.png"/><Relationship Id="rId9" Type="http://schemas.openxmlformats.org/officeDocument/2006/relationships/image" Target="../media/image2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8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8.png"/><Relationship Id="rId5" Type="http://schemas.openxmlformats.org/officeDocument/2006/relationships/image" Target="../media/image260.png"/><Relationship Id="rId10" Type="http://schemas.openxmlformats.org/officeDocument/2006/relationships/image" Target="../media/image267.png"/><Relationship Id="rId4" Type="http://schemas.openxmlformats.org/officeDocument/2006/relationships/image" Target="../media/image259.png"/><Relationship Id="rId9" Type="http://schemas.openxmlformats.org/officeDocument/2006/relationships/image" Target="../media/image2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530.png"/><Relationship Id="rId4" Type="http://schemas.openxmlformats.org/officeDocument/2006/relationships/image" Target="../media/image25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0.png"/><Relationship Id="rId4" Type="http://schemas.openxmlformats.org/officeDocument/2006/relationships/image" Target="../media/image2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0.png"/><Relationship Id="rId4" Type="http://schemas.openxmlformats.org/officeDocument/2006/relationships/image" Target="../media/image26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277.jpeg"/><Relationship Id="rId7" Type="http://schemas.openxmlformats.org/officeDocument/2006/relationships/image" Target="../media/image26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jpe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jpeg"/><Relationship Id="rId3" Type="http://schemas.openxmlformats.org/officeDocument/2006/relationships/image" Target="../media/image277.jpeg"/><Relationship Id="rId7" Type="http://schemas.openxmlformats.org/officeDocument/2006/relationships/image" Target="../media/image27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0.png"/><Relationship Id="rId5" Type="http://schemas.openxmlformats.org/officeDocument/2006/relationships/image" Target="../media/image2660.png"/><Relationship Id="rId4" Type="http://schemas.openxmlformats.org/officeDocument/2006/relationships/image" Target="../media/image2640.png"/><Relationship Id="rId9" Type="http://schemas.openxmlformats.org/officeDocument/2006/relationships/image" Target="../media/image28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0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0.png"/><Relationship Id="rId5" Type="http://schemas.openxmlformats.org/officeDocument/2006/relationships/image" Target="../media/image2740.png"/><Relationship Id="rId4" Type="http://schemas.openxmlformats.org/officeDocument/2006/relationships/image" Target="../media/image27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1.png"/><Relationship Id="rId9" Type="http://schemas.openxmlformats.org/officeDocument/2006/relationships/image" Target="../media/image28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10.png"/><Relationship Id="rId4" Type="http://schemas.openxmlformats.org/officeDocument/2006/relationships/image" Target="../media/image4.png"/><Relationship Id="rId9" Type="http://schemas.openxmlformats.org/officeDocument/2006/relationships/image" Target="../media/image1210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0.png"/><Relationship Id="rId4" Type="http://schemas.openxmlformats.org/officeDocument/2006/relationships/image" Target="../media/image26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77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_1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305844" y="24914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0E02C-A845-4AFF-BB61-F92D6F1CA162}"/>
              </a:ext>
            </a:extLst>
          </p:cNvPr>
          <p:cNvSpPr txBox="1"/>
          <p:nvPr/>
        </p:nvSpPr>
        <p:spPr>
          <a:xfrm>
            <a:off x="2230835" y="3891626"/>
            <a:ext cx="5365571" cy="149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쉬는시간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점심시간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45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~ 14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10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끝나는시간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17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시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40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70"/>
            <a:ext cx="543204" cy="10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40CC1038-643B-4E94-9797-4F231181D4DA}"/>
              </a:ext>
            </a:extLst>
          </p:cNvPr>
          <p:cNvSpPr/>
          <p:nvPr/>
        </p:nvSpPr>
        <p:spPr>
          <a:xfrm rot="10800000">
            <a:off x="9333310" y="2265033"/>
            <a:ext cx="589358" cy="491774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ABC845D-F06C-4787-8A83-17612D525BF8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8FDE05E-F07F-4F93-A991-F45F7CC60185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8CF7AC-CBFB-45B6-8AB8-2782D7518719}"/>
              </a:ext>
            </a:extLst>
          </p:cNvPr>
          <p:cNvCxnSpPr/>
          <p:nvPr/>
        </p:nvCxnSpPr>
        <p:spPr>
          <a:xfrm>
            <a:off x="9922668" y="25109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redit: SSPL via Getty Images/Science &amp;amp; Society Picture Library">
            <a:extLst>
              <a:ext uri="{FF2B5EF4-FFF2-40B4-BE49-F238E27FC236}">
                <a16:creationId xmlns:a16="http://schemas.microsoft.com/office/drawing/2014/main" id="{E4E2BA78-D231-48E6-9D0B-0C0D06F3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74" y="5250798"/>
            <a:ext cx="1085236" cy="14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7E6008-72EF-479F-83EE-32C2D57BFF46}"/>
              </a:ext>
            </a:extLst>
          </p:cNvPr>
          <p:cNvSpPr txBox="1"/>
          <p:nvPr/>
        </p:nvSpPr>
        <p:spPr>
          <a:xfrm>
            <a:off x="7636836" y="5654278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키르히 호프 의 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전류의 법칙</a:t>
            </a:r>
          </a:p>
        </p:txBody>
      </p: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4EB7952-C3C2-4554-A7E0-17268A68AC80}"/>
              </a:ext>
            </a:extLst>
          </p:cNvPr>
          <p:cNvSpPr/>
          <p:nvPr/>
        </p:nvSpPr>
        <p:spPr>
          <a:xfrm>
            <a:off x="6968728" y="1300163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0C1225-7EA4-4300-A55A-EC4B718A4436}"/>
              </a:ext>
            </a:extLst>
          </p:cNvPr>
          <p:cNvCxnSpPr>
            <a:cxnSpLocks/>
          </p:cNvCxnSpPr>
          <p:nvPr/>
        </p:nvCxnSpPr>
        <p:spPr>
          <a:xfrm flipV="1">
            <a:off x="6168628" y="957263"/>
            <a:ext cx="1457325" cy="1238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/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C45C55-A3F0-4FBA-9902-253AE90D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96" y="5513777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타원 49">
            <a:extLst>
              <a:ext uri="{FF2B5EF4-FFF2-40B4-BE49-F238E27FC236}">
                <a16:creationId xmlns:a16="http://schemas.microsoft.com/office/drawing/2014/main" id="{CACA4F33-47AE-4B4A-BE4B-CF9893A03DA6}"/>
              </a:ext>
            </a:extLst>
          </p:cNvPr>
          <p:cNvSpPr/>
          <p:nvPr/>
        </p:nvSpPr>
        <p:spPr>
          <a:xfrm>
            <a:off x="5608130" y="1864265"/>
            <a:ext cx="103584" cy="1035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6B1F865-6364-4BD7-AFB0-CD056809D8F8}"/>
              </a:ext>
            </a:extLst>
          </p:cNvPr>
          <p:cNvCxnSpPr>
            <a:cxnSpLocks/>
          </p:cNvCxnSpPr>
          <p:nvPr/>
        </p:nvCxnSpPr>
        <p:spPr>
          <a:xfrm flipV="1">
            <a:off x="4732654" y="1999073"/>
            <a:ext cx="21646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/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69DB54-F2E7-4BBC-ABF0-7E83A96B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16" y="5484789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590995" cy="307777"/>
              </a:xfrm>
              <a:prstGeom prst="rect">
                <a:avLst/>
              </a:prstGeom>
              <a:blipFill>
                <a:blip r:embed="rId2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590995" cy="307777"/>
              </a:xfrm>
              <a:prstGeom prst="rect">
                <a:avLst/>
              </a:prstGeom>
              <a:blipFill>
                <a:blip r:embed="rId27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6047979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64864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6242164" y="506848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590995" cy="307777"/>
              </a:xfrm>
              <a:prstGeom prst="rect">
                <a:avLst/>
              </a:prstGeom>
              <a:blipFill>
                <a:blip r:embed="rId30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46216BB5-FF22-47C7-B8DC-C733FF257C3D}"/>
              </a:ext>
            </a:extLst>
          </p:cNvPr>
          <p:cNvSpPr txBox="1"/>
          <p:nvPr/>
        </p:nvSpPr>
        <p:spPr>
          <a:xfrm>
            <a:off x="7810447" y="35179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!= 3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np.array([1,1])      # (2,)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6939226" y="42402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6047979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64864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6939226" y="46930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253825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94263" y="49870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706625" y="4405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9090623" y="44666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9445207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9895463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10345719" y="447554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9684967" y="496661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7386938" y="44290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7715043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81534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8606290" y="4466678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9458595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98970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10349842" y="5466554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9698449" y="58738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6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2162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669063" y="1533470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10336608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10775055" y="12033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10336388" y="21089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10336608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10775055" y="1656119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10775055" y="2102391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684995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138609" y="2933037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802839" y="342651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9227B2-330F-4309-8AC4-0AB6341DFDD1}"/>
              </a:ext>
            </a:extLst>
          </p:cNvPr>
          <p:cNvSpPr txBox="1"/>
          <p:nvPr/>
        </p:nvSpPr>
        <p:spPr>
          <a:xfrm>
            <a:off x="7830473" y="392807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self.X.T,dout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690895" cy="307777"/>
              </a:xfrm>
              <a:prstGeom prst="rect">
                <a:avLst/>
              </a:prstGeom>
              <a:blipFill>
                <a:blip r:embed="rId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690895" cy="307777"/>
              </a:xfrm>
              <a:prstGeom prst="rect">
                <a:avLst/>
              </a:prstGeom>
              <a:blipFill>
                <a:blip r:embed="rId9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690895" cy="307777"/>
              </a:xfrm>
              <a:prstGeom prst="rect">
                <a:avLst/>
              </a:prstGeom>
              <a:blipFill>
                <a:blip r:embed="rId14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690895" cy="307777"/>
              </a:xfrm>
              <a:prstGeom prst="rect">
                <a:avLst/>
              </a:prstGeom>
              <a:blipFill>
                <a:blip r:embed="rId1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74" y="2217496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690895" cy="307777"/>
              </a:xfrm>
              <a:prstGeom prst="rect">
                <a:avLst/>
              </a:prstGeom>
              <a:blipFill>
                <a:blip r:embed="rId21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690895" cy="307777"/>
              </a:xfrm>
              <a:prstGeom prst="rect">
                <a:avLst/>
              </a:prstGeom>
              <a:blipFill>
                <a:blip r:embed="rId23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489" y="3184856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21" y="3184856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/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691DA2-E597-4125-B50B-18739411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04" y="3954235"/>
                <a:ext cx="690895" cy="307777"/>
              </a:xfrm>
              <a:prstGeom prst="rect">
                <a:avLst/>
              </a:prstGeom>
              <a:blipFill>
                <a:blip r:embed="rId30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A54859-3154-417E-AE89-AB7771020674}"/>
              </a:ext>
            </a:extLst>
          </p:cNvPr>
          <p:cNvSpPr txBox="1"/>
          <p:nvPr/>
        </p:nvSpPr>
        <p:spPr>
          <a:xfrm>
            <a:off x="167075" y="4693078"/>
            <a:ext cx="411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np.array([[1,1,1],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[2,2,2]])  # (2,3)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np.array([1,1,1])    # (3,)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np.array([[1,1]])      # (1,2)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A54955-BBBC-4694-A2A3-07F9B14B32CF}"/>
              </a:ext>
            </a:extLst>
          </p:cNvPr>
          <p:cNvSpPr/>
          <p:nvPr/>
        </p:nvSpPr>
        <p:spPr>
          <a:xfrm>
            <a:off x="877781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97A0614-5EDA-4264-950E-0206FFBF3C98}"/>
              </a:ext>
            </a:extLst>
          </p:cNvPr>
          <p:cNvSpPr/>
          <p:nvPr/>
        </p:nvSpPr>
        <p:spPr>
          <a:xfrm>
            <a:off x="9041337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615F5F-3B04-4995-A44C-A14C599ED038}"/>
              </a:ext>
            </a:extLst>
          </p:cNvPr>
          <p:cNvSpPr/>
          <p:nvPr/>
        </p:nvSpPr>
        <p:spPr>
          <a:xfrm>
            <a:off x="9313483" y="140174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3DB7D0-070B-4C42-A5CA-802AD188CF1C}"/>
              </a:ext>
            </a:extLst>
          </p:cNvPr>
          <p:cNvSpPr/>
          <p:nvPr/>
        </p:nvSpPr>
        <p:spPr>
          <a:xfrm>
            <a:off x="9714697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1B11CF-1A25-41CB-A4E6-85986F3AAD11}"/>
              </a:ext>
            </a:extLst>
          </p:cNvPr>
          <p:cNvSpPr/>
          <p:nvPr/>
        </p:nvSpPr>
        <p:spPr>
          <a:xfrm>
            <a:off x="9978216" y="1203319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9A4999-A0E7-4BD5-A5A0-79909CAB2F6F}"/>
              </a:ext>
            </a:extLst>
          </p:cNvPr>
          <p:cNvSpPr/>
          <p:nvPr/>
        </p:nvSpPr>
        <p:spPr>
          <a:xfrm>
            <a:off x="9714565" y="1747611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4C297EA-AE7A-46B3-89C8-81A849D87298}"/>
              </a:ext>
            </a:extLst>
          </p:cNvPr>
          <p:cNvSpPr/>
          <p:nvPr/>
        </p:nvSpPr>
        <p:spPr>
          <a:xfrm>
            <a:off x="9714697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7E895B-47E2-48E2-A778-83B53F2ABF7A}"/>
              </a:ext>
            </a:extLst>
          </p:cNvPr>
          <p:cNvSpPr/>
          <p:nvPr/>
        </p:nvSpPr>
        <p:spPr>
          <a:xfrm>
            <a:off x="9978216" y="1475465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D3D622-AA27-43BD-9A0D-DB8E3186A262}"/>
              </a:ext>
            </a:extLst>
          </p:cNvPr>
          <p:cNvSpPr/>
          <p:nvPr/>
        </p:nvSpPr>
        <p:spPr>
          <a:xfrm>
            <a:off x="9978216" y="1743688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2AA7A8C-7678-40A8-8E09-CAA1D97A2FFC}"/>
              </a:ext>
            </a:extLst>
          </p:cNvPr>
          <p:cNvSpPr/>
          <p:nvPr/>
        </p:nvSpPr>
        <p:spPr>
          <a:xfrm>
            <a:off x="9771594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691FA7-D963-4463-BB01-1DEA6DCD4CB3}"/>
              </a:ext>
            </a:extLst>
          </p:cNvPr>
          <p:cNvSpPr/>
          <p:nvPr/>
        </p:nvSpPr>
        <p:spPr>
          <a:xfrm>
            <a:off x="10044229" y="208417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79DBD-6B55-43A3-8EBE-61E8E299432A}"/>
              </a:ext>
            </a:extLst>
          </p:cNvPr>
          <p:cNvSpPr txBox="1"/>
          <p:nvPr/>
        </p:nvSpPr>
        <p:spPr>
          <a:xfrm>
            <a:off x="9760702" y="23521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/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𝑟𝑒𝑠h𝑎𝑝𝑒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F5C5070-20CE-4FC0-AD09-C2D622AC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53" y="802037"/>
                <a:ext cx="2120452" cy="307777"/>
              </a:xfrm>
              <a:prstGeom prst="rect">
                <a:avLst/>
              </a:prstGeom>
              <a:blipFill>
                <a:blip r:embed="rId31"/>
                <a:stretch>
                  <a:fillRect l="-575" t="-4000" r="-1724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5500617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744363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5608571" y="470070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F62819-23FD-4E3B-B49E-2411EEF4F099}"/>
              </a:ext>
            </a:extLst>
          </p:cNvPr>
          <p:cNvSpPr/>
          <p:nvPr/>
        </p:nvSpPr>
        <p:spPr>
          <a:xfrm>
            <a:off x="5996088" y="424028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D18A8-ABEE-4619-85E2-0D15341AB1AF}"/>
              </a:ext>
            </a:extLst>
          </p:cNvPr>
          <p:cNvSpPr/>
          <p:nvPr/>
        </p:nvSpPr>
        <p:spPr>
          <a:xfrm>
            <a:off x="5500617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CCC66E4-DADE-45FD-B33B-6EF14D5FC396}"/>
              </a:ext>
            </a:extLst>
          </p:cNvPr>
          <p:cNvSpPr/>
          <p:nvPr/>
        </p:nvSpPr>
        <p:spPr>
          <a:xfrm>
            <a:off x="5744363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9F815AB-C96E-4913-8128-34688281A2C9}"/>
              </a:ext>
            </a:extLst>
          </p:cNvPr>
          <p:cNvSpPr/>
          <p:nvPr/>
        </p:nvSpPr>
        <p:spPr>
          <a:xfrm>
            <a:off x="5996088" y="4492005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8392C2-721A-4294-BD5A-E6B5BEEDED75}"/>
              </a:ext>
            </a:extLst>
          </p:cNvPr>
          <p:cNvSpPr/>
          <p:nvPr/>
        </p:nvSpPr>
        <p:spPr>
          <a:xfrm>
            <a:off x="481537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E64932-F9AB-4174-AB24-688964F05E6F}"/>
              </a:ext>
            </a:extLst>
          </p:cNvPr>
          <p:cNvSpPr/>
          <p:nvPr/>
        </p:nvSpPr>
        <p:spPr>
          <a:xfrm>
            <a:off x="5059124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9E28D-55D4-41C6-BFC0-20E6CB8340D8}"/>
              </a:ext>
            </a:extLst>
          </p:cNvPr>
          <p:cNvSpPr txBox="1"/>
          <p:nvPr/>
        </p:nvSpPr>
        <p:spPr>
          <a:xfrm>
            <a:off x="4859233" y="465543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F301F-88B0-47F2-B5F2-2810AC5318D3}"/>
              </a:ext>
            </a:extLst>
          </p:cNvPr>
          <p:cNvSpPr txBox="1"/>
          <p:nvPr/>
        </p:nvSpPr>
        <p:spPr>
          <a:xfrm>
            <a:off x="5310849" y="43323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B8A7A5-0049-45B6-9F56-A3691D6C88A0}"/>
              </a:ext>
            </a:extLst>
          </p:cNvPr>
          <p:cNvSpPr txBox="1"/>
          <p:nvPr/>
        </p:nvSpPr>
        <p:spPr>
          <a:xfrm>
            <a:off x="7192113" y="43661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54BA35-1C93-4B55-8FEE-24F431ECE67A}"/>
              </a:ext>
            </a:extLst>
          </p:cNvPr>
          <p:cNvSpPr/>
          <p:nvPr/>
        </p:nvSpPr>
        <p:spPr>
          <a:xfrm>
            <a:off x="738923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836443-227D-4AA0-8183-90515855CED4}"/>
              </a:ext>
            </a:extLst>
          </p:cNvPr>
          <p:cNvSpPr/>
          <p:nvPr/>
        </p:nvSpPr>
        <p:spPr>
          <a:xfrm>
            <a:off x="7639547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3323AA-8AF8-4728-B27D-29C118C404BC}"/>
              </a:ext>
            </a:extLst>
          </p:cNvPr>
          <p:cNvSpPr/>
          <p:nvPr/>
        </p:nvSpPr>
        <p:spPr>
          <a:xfrm>
            <a:off x="7889858" y="4371071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8B2B49-8DA2-4B82-B4D5-E9825A5DEA4C}"/>
              </a:ext>
            </a:extLst>
          </p:cNvPr>
          <p:cNvSpPr txBox="1"/>
          <p:nvPr/>
        </p:nvSpPr>
        <p:spPr>
          <a:xfrm>
            <a:off x="7522527" y="464407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D682FF-B3D1-40F8-8980-1A8435748194}"/>
              </a:ext>
            </a:extLst>
          </p:cNvPr>
          <p:cNvSpPr txBox="1"/>
          <p:nvPr/>
        </p:nvSpPr>
        <p:spPr>
          <a:xfrm>
            <a:off x="6244984" y="43452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EC11F0A-2284-449F-9F10-D18CBF07213C}"/>
              </a:ext>
            </a:extLst>
          </p:cNvPr>
          <p:cNvSpPr/>
          <p:nvPr/>
        </p:nvSpPr>
        <p:spPr>
          <a:xfrm>
            <a:off x="642738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F2CB01-DAB0-4B35-98BD-7773B64AD375}"/>
              </a:ext>
            </a:extLst>
          </p:cNvPr>
          <p:cNvSpPr/>
          <p:nvPr/>
        </p:nvSpPr>
        <p:spPr>
          <a:xfrm>
            <a:off x="6671133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62E4115-1CF5-4EED-9E55-DA76E31D4596}"/>
              </a:ext>
            </a:extLst>
          </p:cNvPr>
          <p:cNvSpPr/>
          <p:nvPr/>
        </p:nvSpPr>
        <p:spPr>
          <a:xfrm>
            <a:off x="6922858" y="4366142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044D6AF-312A-43F1-891B-54A14F413A9A}"/>
              </a:ext>
            </a:extLst>
          </p:cNvPr>
          <p:cNvSpPr/>
          <p:nvPr/>
        </p:nvSpPr>
        <p:spPr>
          <a:xfrm>
            <a:off x="739668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9FC05-528B-4ED4-B5F4-F77FB2C3847E}"/>
              </a:ext>
            </a:extLst>
          </p:cNvPr>
          <p:cNvSpPr/>
          <p:nvPr/>
        </p:nvSpPr>
        <p:spPr>
          <a:xfrm>
            <a:off x="7640425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DE11962-F083-4DD5-81C4-E226B2EC26F8}"/>
              </a:ext>
            </a:extLst>
          </p:cNvPr>
          <p:cNvSpPr/>
          <p:nvPr/>
        </p:nvSpPr>
        <p:spPr>
          <a:xfrm>
            <a:off x="7892150" y="492200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13311B-CFDB-4FD2-B53F-F1B81B7BA213}"/>
              </a:ext>
            </a:extLst>
          </p:cNvPr>
          <p:cNvSpPr txBox="1"/>
          <p:nvPr/>
        </p:nvSpPr>
        <p:spPr>
          <a:xfrm>
            <a:off x="7530022" y="514844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650476-BD15-4A00-942A-2EF6E229A0A1}"/>
              </a:ext>
            </a:extLst>
          </p:cNvPr>
          <p:cNvSpPr txBox="1"/>
          <p:nvPr/>
        </p:nvSpPr>
        <p:spPr>
          <a:xfrm>
            <a:off x="6493861" y="46519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1A0338-480F-4EDC-B3BC-AC0A972EEED9}"/>
              </a:ext>
            </a:extLst>
          </p:cNvPr>
          <p:cNvSpPr txBox="1"/>
          <p:nvPr/>
        </p:nvSpPr>
        <p:spPr>
          <a:xfrm>
            <a:off x="6485156" y="48648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/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0FD2BE6-ED91-4692-83A0-2A3979A9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224" y="2844186"/>
                <a:ext cx="690895" cy="307777"/>
              </a:xfrm>
              <a:prstGeom prst="rect">
                <a:avLst/>
              </a:prstGeom>
              <a:blipFill>
                <a:blip r:embed="rId32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/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1C6E349-41EE-4771-9A66-8112297A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3666285"/>
                <a:ext cx="3452099" cy="307777"/>
              </a:xfrm>
              <a:prstGeom prst="rect">
                <a:avLst/>
              </a:prstGeom>
              <a:blipFill>
                <a:blip r:embed="rId33"/>
                <a:stretch>
                  <a:fillRect l="-177" t="-1961" r="-106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/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646607A-8220-4751-9995-51F65F87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82" y="4015880"/>
                <a:ext cx="590995" cy="307777"/>
              </a:xfrm>
              <a:prstGeom prst="rect">
                <a:avLst/>
              </a:prstGeom>
              <a:blipFill>
                <a:blip r:embed="rId34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36CE4C-349C-4C68-B0C8-BB2AE31D2240}"/>
              </a:ext>
            </a:extLst>
          </p:cNvPr>
          <p:cNvSpPr/>
          <p:nvPr/>
        </p:nvSpPr>
        <p:spPr>
          <a:xfrm>
            <a:off x="9367176" y="3004484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3A452C-5A54-4250-A740-5C81805C1AD1}"/>
              </a:ext>
            </a:extLst>
          </p:cNvPr>
          <p:cNvSpPr/>
          <p:nvPr/>
        </p:nvSpPr>
        <p:spPr>
          <a:xfrm>
            <a:off x="9367176" y="3276630"/>
            <a:ext cx="272146" cy="2721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7AEC27D-7CFC-427F-8D4D-9AEC89C85F78}"/>
              </a:ext>
            </a:extLst>
          </p:cNvPr>
          <p:cNvSpPr/>
          <p:nvPr/>
        </p:nvSpPr>
        <p:spPr>
          <a:xfrm>
            <a:off x="974296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98657AA-FCE5-4408-929F-1DB3BA862094}"/>
              </a:ext>
            </a:extLst>
          </p:cNvPr>
          <p:cNvSpPr/>
          <p:nvPr/>
        </p:nvSpPr>
        <p:spPr>
          <a:xfrm>
            <a:off x="9986711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AE92E1-3EA9-419A-A0D3-BFF6914E3D4B}"/>
              </a:ext>
            </a:extLst>
          </p:cNvPr>
          <p:cNvSpPr/>
          <p:nvPr/>
        </p:nvSpPr>
        <p:spPr>
          <a:xfrm>
            <a:off x="10238436" y="3151963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FC0DFBC-954E-4F47-BE22-4E25B95BF23E}"/>
              </a:ext>
            </a:extLst>
          </p:cNvPr>
          <p:cNvSpPr/>
          <p:nvPr/>
        </p:nvSpPr>
        <p:spPr>
          <a:xfrm>
            <a:off x="938759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712B6AD-3DA4-4C2A-A856-D15A5F14EBFE}"/>
              </a:ext>
            </a:extLst>
          </p:cNvPr>
          <p:cNvSpPr/>
          <p:nvPr/>
        </p:nvSpPr>
        <p:spPr>
          <a:xfrm>
            <a:off x="938759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B5B373E-F182-483B-AC77-CC46847271C1}"/>
              </a:ext>
            </a:extLst>
          </p:cNvPr>
          <p:cNvSpPr/>
          <p:nvPr/>
        </p:nvSpPr>
        <p:spPr>
          <a:xfrm>
            <a:off x="963790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B6C6E98-ED76-4739-96C2-EFCB4FB0A0FD}"/>
              </a:ext>
            </a:extLst>
          </p:cNvPr>
          <p:cNvSpPr/>
          <p:nvPr/>
        </p:nvSpPr>
        <p:spPr>
          <a:xfrm>
            <a:off x="963790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8A9D9F8-974E-4BE6-8CE2-2D5CEC54116E}"/>
              </a:ext>
            </a:extLst>
          </p:cNvPr>
          <p:cNvSpPr/>
          <p:nvPr/>
        </p:nvSpPr>
        <p:spPr>
          <a:xfrm>
            <a:off x="9888217" y="3877829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38BB722-6D2D-4E3D-B682-BE2C94F8F570}"/>
              </a:ext>
            </a:extLst>
          </p:cNvPr>
          <p:cNvSpPr/>
          <p:nvPr/>
        </p:nvSpPr>
        <p:spPr>
          <a:xfrm>
            <a:off x="9888217" y="4123910"/>
            <a:ext cx="251725" cy="2517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/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A8A3976-EBFD-4FCD-9761-ADA32802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2" y="4345201"/>
                <a:ext cx="690895" cy="307777"/>
              </a:xfrm>
              <a:prstGeom prst="rect">
                <a:avLst/>
              </a:prstGeom>
              <a:blipFill>
                <a:blip r:embed="rId35"/>
                <a:stretch>
                  <a:fillRect l="-7080" t="-2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25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36" y="737691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71" r="-84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4848317" cy="54784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forward(self, x):   # (2,)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self.original_x_shape = x.shape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if x.ndim == 1: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x = x.reshape(1, -1)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#         (2,1)  (2,3)       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out = np.dot(self.x, self.W) + self.b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 self.W.T)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 dout)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dx = dx.reshape(*self.original_x_shape)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1028319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B6E468B-71FB-4331-AFDA-201B5368097C}"/>
              </a:ext>
            </a:extLst>
          </p:cNvPr>
          <p:cNvSpPr txBox="1"/>
          <p:nvPr/>
        </p:nvSpPr>
        <p:spPr>
          <a:xfrm>
            <a:off x="6493669" y="3564731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 &lt; 4:   cmp 3,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...        3 - 4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8F2525-C276-4470-9690-06EABBF18383}"/>
              </a:ext>
            </a:extLst>
          </p:cNvPr>
          <p:cNvSpPr/>
          <p:nvPr/>
        </p:nvSpPr>
        <p:spPr>
          <a:xfrm>
            <a:off x="9054703" y="4661297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134F0-9E72-42F2-8DCB-0F7FE5A23840}"/>
              </a:ext>
            </a:extLst>
          </p:cNvPr>
          <p:cNvSpPr/>
          <p:nvPr/>
        </p:nvSpPr>
        <p:spPr>
          <a:xfrm>
            <a:off x="9433322" y="4661296"/>
            <a:ext cx="378619" cy="3786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BCF0B-843C-4ABC-8762-680466D3C457}"/>
              </a:ext>
            </a:extLst>
          </p:cNvPr>
          <p:cNvSpPr txBox="1"/>
          <p:nvPr/>
        </p:nvSpPr>
        <p:spPr>
          <a:xfrm>
            <a:off x="8981761" y="42821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SF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478528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y.T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B4BFDD-15EB-4E87-AAE7-0A6AA3A469C2}"/>
              </a:ext>
            </a:extLst>
          </p:cNvPr>
          <p:cNvGrpSpPr/>
          <p:nvPr/>
        </p:nvGrpSpPr>
        <p:grpSpPr>
          <a:xfrm>
            <a:off x="1207294" y="2482451"/>
            <a:ext cx="2075259" cy="603649"/>
            <a:chOff x="1207294" y="2482451"/>
            <a:chExt cx="2678907" cy="728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0692FD-F771-4F59-B302-D896760A477F}"/>
                </a:ext>
              </a:extLst>
            </p:cNvPr>
            <p:cNvSpPr/>
            <p:nvPr/>
          </p:nvSpPr>
          <p:spPr>
            <a:xfrm>
              <a:off x="1207294" y="248245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FD6B90-1B35-4EFB-AC90-EB544DCAF5D9}"/>
                </a:ext>
              </a:extLst>
            </p:cNvPr>
            <p:cNvSpPr/>
            <p:nvPr/>
          </p:nvSpPr>
          <p:spPr>
            <a:xfrm>
              <a:off x="2100263" y="248245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6467B2-9282-4729-AD2F-0F8E397C3B39}"/>
                </a:ext>
              </a:extLst>
            </p:cNvPr>
            <p:cNvSpPr/>
            <p:nvPr/>
          </p:nvSpPr>
          <p:spPr>
            <a:xfrm>
              <a:off x="2993232" y="248245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77EB14-9291-4B82-BCFF-149028A9EAF2}"/>
                </a:ext>
              </a:extLst>
            </p:cNvPr>
            <p:cNvSpPr/>
            <p:nvPr/>
          </p:nvSpPr>
          <p:spPr>
            <a:xfrm>
              <a:off x="1207294" y="2846783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2EADAD-4CF3-4055-9C40-AFD7169695AB}"/>
                </a:ext>
              </a:extLst>
            </p:cNvPr>
            <p:cNvSpPr/>
            <p:nvPr/>
          </p:nvSpPr>
          <p:spPr>
            <a:xfrm>
              <a:off x="2100263" y="2846782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2001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6DCEFE-8A5B-4BB9-9A22-D50CD16596AB}"/>
                </a:ext>
              </a:extLst>
            </p:cNvPr>
            <p:cNvSpPr/>
            <p:nvPr/>
          </p:nvSpPr>
          <p:spPr>
            <a:xfrm>
              <a:off x="2993231" y="2846781"/>
              <a:ext cx="892969" cy="364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1999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09EE7-EAA2-4800-B7C3-73A95A736125}"/>
              </a:ext>
            </a:extLst>
          </p:cNvPr>
          <p:cNvSpPr/>
          <p:nvPr/>
        </p:nvSpPr>
        <p:spPr>
          <a:xfrm>
            <a:off x="1210865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F00CCD-FAE2-4316-A830-0797EB7C039C}"/>
              </a:ext>
            </a:extLst>
          </p:cNvPr>
          <p:cNvSpPr/>
          <p:nvPr/>
        </p:nvSpPr>
        <p:spPr>
          <a:xfrm>
            <a:off x="1902618" y="377190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8A3E26-C482-43B7-B0DA-A6985AED1640}"/>
              </a:ext>
            </a:extLst>
          </p:cNvPr>
          <p:cNvSpPr/>
          <p:nvPr/>
        </p:nvSpPr>
        <p:spPr>
          <a:xfrm>
            <a:off x="1210865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3D7F46-4567-4601-B530-D06184C1C773}"/>
              </a:ext>
            </a:extLst>
          </p:cNvPr>
          <p:cNvSpPr/>
          <p:nvPr/>
        </p:nvSpPr>
        <p:spPr>
          <a:xfrm>
            <a:off x="1210865" y="407372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A5F8DD-36EF-41EC-937C-F5EF9B985A90}"/>
              </a:ext>
            </a:extLst>
          </p:cNvPr>
          <p:cNvSpPr/>
          <p:nvPr/>
        </p:nvSpPr>
        <p:spPr>
          <a:xfrm>
            <a:off x="1902618" y="407372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3DD4B3-86AB-42DB-B0BF-64269EC42E66}"/>
              </a:ext>
            </a:extLst>
          </p:cNvPr>
          <p:cNvSpPr/>
          <p:nvPr/>
        </p:nvSpPr>
        <p:spPr>
          <a:xfrm>
            <a:off x="1902618" y="43755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626A32-6884-40E0-B6AF-54912FAD0FDA}"/>
              </a:ext>
            </a:extLst>
          </p:cNvPr>
          <p:cNvSpPr/>
          <p:nvPr/>
        </p:nvSpPr>
        <p:spPr>
          <a:xfrm>
            <a:off x="3103960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B45E2A-A4F6-4D3C-8067-9405594C6958}"/>
              </a:ext>
            </a:extLst>
          </p:cNvPr>
          <p:cNvSpPr/>
          <p:nvPr/>
        </p:nvSpPr>
        <p:spPr>
          <a:xfrm>
            <a:off x="3795713" y="377190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40A05-5010-4E5D-A750-7C002D37A5F5}"/>
              </a:ext>
            </a:extLst>
          </p:cNvPr>
          <p:cNvSpPr txBox="1"/>
          <p:nvPr/>
        </p:nvSpPr>
        <p:spPr>
          <a:xfrm>
            <a:off x="2652450" y="399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1DAF9-25FD-4CA4-BFA4-DFDE5060B9AC}"/>
              </a:ext>
            </a:extLst>
          </p:cNvPr>
          <p:cNvSpPr txBox="1"/>
          <p:nvPr/>
        </p:nvSpPr>
        <p:spPr>
          <a:xfrm>
            <a:off x="1464469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585A3-ED74-4B8E-B731-A37EFE670718}"/>
              </a:ext>
            </a:extLst>
          </p:cNvPr>
          <p:cNvSpPr txBox="1"/>
          <p:nvPr/>
        </p:nvSpPr>
        <p:spPr>
          <a:xfrm>
            <a:off x="3342111" y="465772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1847DB-408E-42CB-A9D2-6E0F1A3D27D6}"/>
              </a:ext>
            </a:extLst>
          </p:cNvPr>
          <p:cNvSpPr/>
          <p:nvPr/>
        </p:nvSpPr>
        <p:spPr>
          <a:xfrm>
            <a:off x="3103960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671FE-43A0-4CD3-AFD2-05CAF10843AC}"/>
              </a:ext>
            </a:extLst>
          </p:cNvPr>
          <p:cNvSpPr/>
          <p:nvPr/>
        </p:nvSpPr>
        <p:spPr>
          <a:xfrm>
            <a:off x="3795713" y="407372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D2796-D69E-47BC-B3C5-C023B3E02F50}"/>
              </a:ext>
            </a:extLst>
          </p:cNvPr>
          <p:cNvSpPr/>
          <p:nvPr/>
        </p:nvSpPr>
        <p:spPr>
          <a:xfrm>
            <a:off x="3103960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64A4CE-30BE-48C2-96A3-6DD47D0ECBE7}"/>
              </a:ext>
            </a:extLst>
          </p:cNvPr>
          <p:cNvSpPr/>
          <p:nvPr/>
        </p:nvSpPr>
        <p:spPr>
          <a:xfrm>
            <a:off x="3795713" y="437554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5E7F5-4A89-4DD4-9912-7B1E7155C223}"/>
              </a:ext>
            </a:extLst>
          </p:cNvPr>
          <p:cNvSpPr txBox="1"/>
          <p:nvPr/>
        </p:nvSpPr>
        <p:spPr>
          <a:xfrm>
            <a:off x="4539679" y="39938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049617-95DE-4ABE-93A7-D48B1FC14BC6}"/>
              </a:ext>
            </a:extLst>
          </p:cNvPr>
          <p:cNvSpPr/>
          <p:nvPr/>
        </p:nvSpPr>
        <p:spPr>
          <a:xfrm>
            <a:off x="4989910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90C54D-7D54-40DD-9518-04B135394F2A}"/>
              </a:ext>
            </a:extLst>
          </p:cNvPr>
          <p:cNvSpPr/>
          <p:nvPr/>
        </p:nvSpPr>
        <p:spPr>
          <a:xfrm>
            <a:off x="5681663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396BE1-F6DC-4220-9D88-052B69523DC7}"/>
              </a:ext>
            </a:extLst>
          </p:cNvPr>
          <p:cNvSpPr/>
          <p:nvPr/>
        </p:nvSpPr>
        <p:spPr>
          <a:xfrm>
            <a:off x="4989910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C56168-AAEF-4807-AA7A-A256D5D5DF7A}"/>
              </a:ext>
            </a:extLst>
          </p:cNvPr>
          <p:cNvSpPr/>
          <p:nvPr/>
        </p:nvSpPr>
        <p:spPr>
          <a:xfrm>
            <a:off x="5681663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AD7E1-C25F-4CD2-B82B-F707C1594FF9}"/>
              </a:ext>
            </a:extLst>
          </p:cNvPr>
          <p:cNvSpPr/>
          <p:nvPr/>
        </p:nvSpPr>
        <p:spPr>
          <a:xfrm>
            <a:off x="4989910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132368-C603-408C-B478-F2257A67946B}"/>
              </a:ext>
            </a:extLst>
          </p:cNvPr>
          <p:cNvSpPr/>
          <p:nvPr/>
        </p:nvSpPr>
        <p:spPr>
          <a:xfrm>
            <a:off x="5681663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502265-D6AA-456A-BB3A-FF696EAD2146}"/>
              </a:ext>
            </a:extLst>
          </p:cNvPr>
          <p:cNvSpPr txBox="1"/>
          <p:nvPr/>
        </p:nvSpPr>
        <p:spPr>
          <a:xfrm>
            <a:off x="6528421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89C6F0-AA89-474D-98F0-839F1F709821}"/>
              </a:ext>
            </a:extLst>
          </p:cNvPr>
          <p:cNvSpPr/>
          <p:nvPr/>
        </p:nvSpPr>
        <p:spPr>
          <a:xfrm>
            <a:off x="6883005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711C73-8C66-480B-92F8-5BE32DF4845C}"/>
              </a:ext>
            </a:extLst>
          </p:cNvPr>
          <p:cNvSpPr/>
          <p:nvPr/>
        </p:nvSpPr>
        <p:spPr>
          <a:xfrm>
            <a:off x="6883005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0818B1-10C0-48E6-BA0E-84A987C9F1EF}"/>
              </a:ext>
            </a:extLst>
          </p:cNvPr>
          <p:cNvSpPr/>
          <p:nvPr/>
        </p:nvSpPr>
        <p:spPr>
          <a:xfrm>
            <a:off x="6883005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BE65A-440C-461A-A609-313AA1731342}"/>
              </a:ext>
            </a:extLst>
          </p:cNvPr>
          <p:cNvSpPr/>
          <p:nvPr/>
        </p:nvSpPr>
        <p:spPr>
          <a:xfrm>
            <a:off x="6883005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B1CB01-79A5-401A-8DE9-857A8B98B54C}"/>
              </a:ext>
            </a:extLst>
          </p:cNvPr>
          <p:cNvSpPr/>
          <p:nvPr/>
        </p:nvSpPr>
        <p:spPr>
          <a:xfrm>
            <a:off x="7574758" y="49148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1.51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A8397F-2246-4355-899D-53A15BAD349D}"/>
              </a:ext>
            </a:extLst>
          </p:cNvPr>
          <p:cNvSpPr/>
          <p:nvPr/>
        </p:nvSpPr>
        <p:spPr>
          <a:xfrm>
            <a:off x="7574758" y="377190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543349-BF87-459A-A3E9-5A82D9CEC9D7}"/>
              </a:ext>
            </a:extLst>
          </p:cNvPr>
          <p:cNvSpPr/>
          <p:nvPr/>
        </p:nvSpPr>
        <p:spPr>
          <a:xfrm>
            <a:off x="7574758" y="40737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A71BAAB-2AB1-439D-8F46-DF09EF13F4F9}"/>
              </a:ext>
            </a:extLst>
          </p:cNvPr>
          <p:cNvSpPr/>
          <p:nvPr/>
        </p:nvSpPr>
        <p:spPr>
          <a:xfrm>
            <a:off x="7574758" y="43755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1901A-1970-42CD-818D-DBBDE6B9EA76}"/>
              </a:ext>
            </a:extLst>
          </p:cNvPr>
          <p:cNvSpPr txBox="1"/>
          <p:nvPr/>
        </p:nvSpPr>
        <p:spPr>
          <a:xfrm>
            <a:off x="8361078" y="399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F3AD0B-CDEE-4DFD-BD7D-6C90A507B7B7}"/>
              </a:ext>
            </a:extLst>
          </p:cNvPr>
          <p:cNvSpPr/>
          <p:nvPr/>
        </p:nvSpPr>
        <p:spPr>
          <a:xfrm>
            <a:off x="8715662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124365D-BA76-4008-8757-1651FE4282A1}"/>
              </a:ext>
            </a:extLst>
          </p:cNvPr>
          <p:cNvSpPr/>
          <p:nvPr/>
        </p:nvSpPr>
        <p:spPr>
          <a:xfrm>
            <a:off x="8715662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495909-7FD4-4436-BD70-AD7F04C7D587}"/>
              </a:ext>
            </a:extLst>
          </p:cNvPr>
          <p:cNvSpPr/>
          <p:nvPr/>
        </p:nvSpPr>
        <p:spPr>
          <a:xfrm>
            <a:off x="8715662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137710-E2C7-4D4F-9374-D6068AEF1A25}"/>
              </a:ext>
            </a:extLst>
          </p:cNvPr>
          <p:cNvSpPr/>
          <p:nvPr/>
        </p:nvSpPr>
        <p:spPr>
          <a:xfrm>
            <a:off x="9407415" y="377636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E7B7AB-DF40-4569-A1E6-12BB7C5D56EB}"/>
              </a:ext>
            </a:extLst>
          </p:cNvPr>
          <p:cNvSpPr/>
          <p:nvPr/>
        </p:nvSpPr>
        <p:spPr>
          <a:xfrm>
            <a:off x="9407415" y="40781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AF9CB3-EB6D-42C9-B250-A193248830FC}"/>
              </a:ext>
            </a:extLst>
          </p:cNvPr>
          <p:cNvSpPr/>
          <p:nvPr/>
        </p:nvSpPr>
        <p:spPr>
          <a:xfrm>
            <a:off x="9407415" y="438000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9E5B8E-DF1F-4978-AA8A-8BDDAA6606D7}"/>
              </a:ext>
            </a:extLst>
          </p:cNvPr>
          <p:cNvSpPr/>
          <p:nvPr/>
        </p:nvSpPr>
        <p:spPr>
          <a:xfrm>
            <a:off x="4046935" y="249296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51E29F-0EEE-44AA-94DC-E148706D69ED}"/>
              </a:ext>
            </a:extLst>
          </p:cNvPr>
          <p:cNvSpPr/>
          <p:nvPr/>
        </p:nvSpPr>
        <p:spPr>
          <a:xfrm>
            <a:off x="4738688" y="249296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41FE455-9293-4CCA-A129-27C1FF9CB1BF}"/>
              </a:ext>
            </a:extLst>
          </p:cNvPr>
          <p:cNvSpPr/>
          <p:nvPr/>
        </p:nvSpPr>
        <p:spPr>
          <a:xfrm>
            <a:off x="5430441" y="249296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593E53-F865-4C51-9704-58CBF6BB18F3}"/>
              </a:ext>
            </a:extLst>
          </p:cNvPr>
          <p:cNvSpPr/>
          <p:nvPr/>
        </p:nvSpPr>
        <p:spPr>
          <a:xfrm>
            <a:off x="3517105" y="2601338"/>
            <a:ext cx="367904" cy="30182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517AAC-A6ED-427C-8B02-CC4AA555CD60}"/>
              </a:ext>
            </a:extLst>
          </p:cNvPr>
          <p:cNvSpPr/>
          <p:nvPr/>
        </p:nvSpPr>
        <p:spPr>
          <a:xfrm>
            <a:off x="4046935" y="279791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58137E-8BB9-4C29-9EC7-F65FBEA88D34}"/>
              </a:ext>
            </a:extLst>
          </p:cNvPr>
          <p:cNvSpPr/>
          <p:nvPr/>
        </p:nvSpPr>
        <p:spPr>
          <a:xfrm>
            <a:off x="4738688" y="279791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248FC15-43AA-4C32-A147-D7B3925CFC43}"/>
              </a:ext>
            </a:extLst>
          </p:cNvPr>
          <p:cNvSpPr/>
          <p:nvPr/>
        </p:nvSpPr>
        <p:spPr>
          <a:xfrm>
            <a:off x="5430441" y="279791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3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456BFF-0D37-41B1-A1BD-FB6DEFA35EE2}"/>
              </a:ext>
            </a:extLst>
          </p:cNvPr>
          <p:cNvSpPr/>
          <p:nvPr/>
        </p:nvSpPr>
        <p:spPr>
          <a:xfrm>
            <a:off x="3718321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92994" y="4321318"/>
            <a:ext cx="2175271" cy="4221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5220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EEC53D4-93E3-411D-8E3D-765654C0C2F8}"/>
              </a:ext>
            </a:extLst>
          </p:cNvPr>
          <p:cNvSpPr/>
          <p:nvPr/>
        </p:nvSpPr>
        <p:spPr>
          <a:xfrm>
            <a:off x="1143000" y="438405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3DC6A4-91E6-4FA6-97B8-9C4C7A787E09}"/>
              </a:ext>
            </a:extLst>
          </p:cNvPr>
          <p:cNvSpPr/>
          <p:nvPr/>
        </p:nvSpPr>
        <p:spPr>
          <a:xfrm>
            <a:off x="1834753" y="438405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4D0981A-39F9-4274-923B-CC0FB17A7034}"/>
              </a:ext>
            </a:extLst>
          </p:cNvPr>
          <p:cNvSpPr/>
          <p:nvPr/>
        </p:nvSpPr>
        <p:spPr>
          <a:xfrm>
            <a:off x="2526506" y="438405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4E0A60-057D-49D7-BAC5-D93B7368F2B7}"/>
              </a:ext>
            </a:extLst>
          </p:cNvPr>
          <p:cNvSpPr/>
          <p:nvPr/>
        </p:nvSpPr>
        <p:spPr>
          <a:xfrm>
            <a:off x="3768328" y="438405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AE726B6-D785-46FC-8B5E-1075642436DE}"/>
              </a:ext>
            </a:extLst>
          </p:cNvPr>
          <p:cNvSpPr/>
          <p:nvPr/>
        </p:nvSpPr>
        <p:spPr>
          <a:xfrm>
            <a:off x="4460081" y="438404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443BF8A-C3F7-4C21-B0C6-3A7C5B2549C0}"/>
              </a:ext>
            </a:extLst>
          </p:cNvPr>
          <p:cNvSpPr/>
          <p:nvPr/>
        </p:nvSpPr>
        <p:spPr>
          <a:xfrm>
            <a:off x="5151834" y="438404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F8340-2F0A-4F15-8B20-F9401E9C41B8}"/>
              </a:ext>
            </a:extLst>
          </p:cNvPr>
          <p:cNvSpPr txBox="1"/>
          <p:nvPr/>
        </p:nvSpPr>
        <p:spPr>
          <a:xfrm>
            <a:off x="4652535" y="47434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DEF6DD-2FF0-4089-8A68-EBC611AA3B57}"/>
              </a:ext>
            </a:extLst>
          </p:cNvPr>
          <p:cNvSpPr txBox="1"/>
          <p:nvPr/>
        </p:nvSpPr>
        <p:spPr>
          <a:xfrm>
            <a:off x="5893592" y="4321318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원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핫 벡터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A72866-E752-4DA9-91DE-655063C2ED4E}"/>
              </a:ext>
            </a:extLst>
          </p:cNvPr>
          <p:cNvSpPr txBox="1"/>
          <p:nvPr/>
        </p:nvSpPr>
        <p:spPr>
          <a:xfrm>
            <a:off x="6018608" y="492496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6886574" y="492496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2573844" y="538663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y[[0],2]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2570192" y="585300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2.4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002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26D424-10AB-446E-A3C5-8BE27F2B8D1A}"/>
              </a:ext>
            </a:extLst>
          </p:cNvPr>
          <p:cNvSpPr/>
          <p:nvPr/>
        </p:nvSpPr>
        <p:spPr>
          <a:xfrm>
            <a:off x="3696889" y="4153911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ACD642-EF12-4F44-97D0-66F8DB52349B}"/>
              </a:ext>
            </a:extLst>
          </p:cNvPr>
          <p:cNvSpPr/>
          <p:nvPr/>
        </p:nvSpPr>
        <p:spPr>
          <a:xfrm>
            <a:off x="1086614" y="4160192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5C09CE-D12B-47FE-B6D5-28D45ECFCEBD}"/>
              </a:ext>
            </a:extLst>
          </p:cNvPr>
          <p:cNvSpPr/>
          <p:nvPr/>
        </p:nvSpPr>
        <p:spPr>
          <a:xfrm>
            <a:off x="3696890" y="3772189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38C41E-2CB2-4DEA-99ED-2389C94B0C5C}"/>
              </a:ext>
            </a:extLst>
          </p:cNvPr>
          <p:cNvSpPr/>
          <p:nvPr/>
        </p:nvSpPr>
        <p:spPr>
          <a:xfrm>
            <a:off x="1086614" y="3776488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8600431" cy="28007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+ 1e-7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3FC871-E028-4737-95D9-D149EB29628C}"/>
              </a:ext>
            </a:extLst>
          </p:cNvPr>
          <p:cNvSpPr/>
          <p:nvPr/>
        </p:nvSpPr>
        <p:spPr>
          <a:xfrm>
            <a:off x="1143000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8671C3-77AB-4CB0-996D-026F3887AD53}"/>
              </a:ext>
            </a:extLst>
          </p:cNvPr>
          <p:cNvSpPr/>
          <p:nvPr/>
        </p:nvSpPr>
        <p:spPr>
          <a:xfrm>
            <a:off x="1834753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47FC78C-9FE8-41F9-8D85-456CAAFEBE0C}"/>
              </a:ext>
            </a:extLst>
          </p:cNvPr>
          <p:cNvSpPr/>
          <p:nvPr/>
        </p:nvSpPr>
        <p:spPr>
          <a:xfrm>
            <a:off x="2526506" y="3832420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5D1315F-7DDB-4AA5-B281-F14982381A73}"/>
              </a:ext>
            </a:extLst>
          </p:cNvPr>
          <p:cNvSpPr/>
          <p:nvPr/>
        </p:nvSpPr>
        <p:spPr>
          <a:xfrm>
            <a:off x="3768328" y="383242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354BBF-7CD3-4F93-8313-BB34F1854D70}"/>
              </a:ext>
            </a:extLst>
          </p:cNvPr>
          <p:cNvSpPr/>
          <p:nvPr/>
        </p:nvSpPr>
        <p:spPr>
          <a:xfrm>
            <a:off x="4460081" y="383242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40E1B08-40A2-4C43-92C7-2A4EE0BB7927}"/>
              </a:ext>
            </a:extLst>
          </p:cNvPr>
          <p:cNvSpPr/>
          <p:nvPr/>
        </p:nvSpPr>
        <p:spPr>
          <a:xfrm>
            <a:off x="5151834" y="383242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9E340-965E-4CE1-973A-312EE14149D1}"/>
              </a:ext>
            </a:extLst>
          </p:cNvPr>
          <p:cNvSpPr txBox="1"/>
          <p:nvPr/>
        </p:nvSpPr>
        <p:spPr>
          <a:xfrm>
            <a:off x="2059970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74B0A-07A9-4C1A-9C7D-6DA60014390D}"/>
              </a:ext>
            </a:extLst>
          </p:cNvPr>
          <p:cNvSpPr txBox="1"/>
          <p:nvPr/>
        </p:nvSpPr>
        <p:spPr>
          <a:xfrm>
            <a:off x="4652535" y="3468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77638-A221-461D-92C7-77A81523AEA1}"/>
              </a:ext>
            </a:extLst>
          </p:cNvPr>
          <p:cNvSpPr txBox="1"/>
          <p:nvPr/>
        </p:nvSpPr>
        <p:spPr>
          <a:xfrm>
            <a:off x="5901713" y="56607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batch_size=2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128F57-7086-4161-A84E-37D85467C52D}"/>
              </a:ext>
            </a:extLst>
          </p:cNvPr>
          <p:cNvSpPr txBox="1"/>
          <p:nvPr/>
        </p:nvSpPr>
        <p:spPr>
          <a:xfrm>
            <a:off x="3517539" y="503761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y[[0,1],[2,0]]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313CDC-03D2-489D-BEB1-BE93D5068705}"/>
              </a:ext>
            </a:extLst>
          </p:cNvPr>
          <p:cNvSpPr txBox="1"/>
          <p:nvPr/>
        </p:nvSpPr>
        <p:spPr>
          <a:xfrm>
            <a:off x="3556030" y="6245419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return (2.40+2.12)/2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858B6-D471-4D6D-985C-03367699DC59}"/>
              </a:ext>
            </a:extLst>
          </p:cNvPr>
          <p:cNvSpPr/>
          <p:nvPr/>
        </p:nvSpPr>
        <p:spPr>
          <a:xfrm>
            <a:off x="1143000" y="42039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C837-05BE-424A-8D7B-BC2A8BDC5DEA}"/>
              </a:ext>
            </a:extLst>
          </p:cNvPr>
          <p:cNvSpPr/>
          <p:nvPr/>
        </p:nvSpPr>
        <p:spPr>
          <a:xfrm>
            <a:off x="1834753" y="42039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5D1CF5-9B13-4B69-A656-359A292E4AC4}"/>
              </a:ext>
            </a:extLst>
          </p:cNvPr>
          <p:cNvSpPr/>
          <p:nvPr/>
        </p:nvSpPr>
        <p:spPr>
          <a:xfrm>
            <a:off x="2526506" y="42039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E0B4CA4-4395-4BC9-A501-A6BCE8DC71A1}"/>
              </a:ext>
            </a:extLst>
          </p:cNvPr>
          <p:cNvSpPr/>
          <p:nvPr/>
        </p:nvSpPr>
        <p:spPr>
          <a:xfrm>
            <a:off x="3768328" y="41996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3228CB-7585-4B09-880E-F74AF206A8B2}"/>
              </a:ext>
            </a:extLst>
          </p:cNvPr>
          <p:cNvSpPr/>
          <p:nvPr/>
        </p:nvSpPr>
        <p:spPr>
          <a:xfrm>
            <a:off x="4460081" y="41996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5D5025-D64A-4BA0-B949-C654AD984956}"/>
              </a:ext>
            </a:extLst>
          </p:cNvPr>
          <p:cNvSpPr/>
          <p:nvPr/>
        </p:nvSpPr>
        <p:spPr>
          <a:xfrm>
            <a:off x="5151834" y="41996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BC315-894C-46C1-BD3E-8B6A2598A089}"/>
              </a:ext>
            </a:extLst>
          </p:cNvPr>
          <p:cNvSpPr txBox="1"/>
          <p:nvPr/>
        </p:nvSpPr>
        <p:spPr>
          <a:xfrm>
            <a:off x="6070297" y="37333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2890D-E31E-4912-8DF1-2936BFC27D65}"/>
              </a:ext>
            </a:extLst>
          </p:cNvPr>
          <p:cNvSpPr txBox="1"/>
          <p:nvPr/>
        </p:nvSpPr>
        <p:spPr>
          <a:xfrm>
            <a:off x="6070297" y="40781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B62358-EF16-4CA3-B2EE-2BE28C23E429}"/>
              </a:ext>
            </a:extLst>
          </p:cNvPr>
          <p:cNvSpPr/>
          <p:nvPr/>
        </p:nvSpPr>
        <p:spPr>
          <a:xfrm>
            <a:off x="3768328" y="46747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2C829-E881-4B33-8483-9ABA67766211}"/>
              </a:ext>
            </a:extLst>
          </p:cNvPr>
          <p:cNvSpPr/>
          <p:nvPr/>
        </p:nvSpPr>
        <p:spPr>
          <a:xfrm>
            <a:off x="4460081" y="467479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4ED638-8482-46EF-AEC7-B4B3523A66CB}"/>
              </a:ext>
            </a:extLst>
          </p:cNvPr>
          <p:cNvSpPr/>
          <p:nvPr/>
        </p:nvSpPr>
        <p:spPr>
          <a:xfrm>
            <a:off x="1368217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D116ED-5A81-4C8E-A675-2BCD8BAE6BC3}"/>
              </a:ext>
            </a:extLst>
          </p:cNvPr>
          <p:cNvSpPr/>
          <p:nvPr/>
        </p:nvSpPr>
        <p:spPr>
          <a:xfrm>
            <a:off x="2059979" y="4828205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C00976-25E6-44CD-9625-09645F52A2EB}"/>
              </a:ext>
            </a:extLst>
          </p:cNvPr>
          <p:cNvSpPr/>
          <p:nvPr/>
        </p:nvSpPr>
        <p:spPr>
          <a:xfrm>
            <a:off x="1371254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189CEB-1D31-41E6-95B7-60A3E9B89822}"/>
              </a:ext>
            </a:extLst>
          </p:cNvPr>
          <p:cNvSpPr/>
          <p:nvPr/>
        </p:nvSpPr>
        <p:spPr>
          <a:xfrm>
            <a:off x="2063016" y="5221132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4199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3214341" cy="15696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foo(t):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t = 2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 = np.array([0,0,1])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foo(self_t)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3307556" y="496508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3999309" y="496508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4691062" y="496508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9DE4E-6A8A-4214-BADB-3645EEDA0349}"/>
              </a:ext>
            </a:extLst>
          </p:cNvPr>
          <p:cNvSpPr txBox="1"/>
          <p:nvPr/>
        </p:nvSpPr>
        <p:spPr>
          <a:xfrm>
            <a:off x="1671314" y="459932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self_t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B52E7E-7852-4D9F-AB73-DA092F601CB5}"/>
              </a:ext>
            </a:extLst>
          </p:cNvPr>
          <p:cNvSpPr/>
          <p:nvPr/>
        </p:nvSpPr>
        <p:spPr>
          <a:xfrm>
            <a:off x="1846660" y="4965082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6E172CF-CC95-452B-8FEF-51F53A571916}"/>
              </a:ext>
            </a:extLst>
          </p:cNvPr>
          <p:cNvCxnSpPr>
            <a:stCxn id="54" idx="3"/>
            <a:endCxn id="51" idx="1"/>
          </p:cNvCxnSpPr>
          <p:nvPr/>
        </p:nvCxnSpPr>
        <p:spPr>
          <a:xfrm>
            <a:off x="2321720" y="5115994"/>
            <a:ext cx="98583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8FE841-1329-4023-81B7-0201B944A849}"/>
              </a:ext>
            </a:extLst>
          </p:cNvPr>
          <p:cNvCxnSpPr/>
          <p:nvPr/>
        </p:nvCxnSpPr>
        <p:spPr>
          <a:xfrm>
            <a:off x="292894" y="4389834"/>
            <a:ext cx="6118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C0851-8E70-45D3-9693-9C328BDC602B}"/>
              </a:ext>
            </a:extLst>
          </p:cNvPr>
          <p:cNvSpPr txBox="1"/>
          <p:nvPr/>
        </p:nvSpPr>
        <p:spPr>
          <a:xfrm>
            <a:off x="114300" y="4567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main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4EC1FE-75F4-4A2E-892A-2E4AFBE11647}"/>
              </a:ext>
            </a:extLst>
          </p:cNvPr>
          <p:cNvSpPr txBox="1"/>
          <p:nvPr/>
        </p:nvSpPr>
        <p:spPr>
          <a:xfrm>
            <a:off x="115519" y="30705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foo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0412D4-348E-476D-B5B9-6F148A53B58C}"/>
              </a:ext>
            </a:extLst>
          </p:cNvPr>
          <p:cNvSpPr txBox="1"/>
          <p:nvPr/>
        </p:nvSpPr>
        <p:spPr>
          <a:xfrm>
            <a:off x="1665957" y="29596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ADBCB9-AED0-4283-ACAE-BDDA716F31D6}"/>
              </a:ext>
            </a:extLst>
          </p:cNvPr>
          <p:cNvSpPr/>
          <p:nvPr/>
        </p:nvSpPr>
        <p:spPr>
          <a:xfrm>
            <a:off x="1841303" y="3325414"/>
            <a:ext cx="475060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53AAB3A-0DA6-4546-A8CC-83DAF8233672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2321720" y="3474537"/>
            <a:ext cx="944489" cy="25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AB95954-6C61-44BA-A7FA-85128EAE163E}"/>
              </a:ext>
            </a:extLst>
          </p:cNvPr>
          <p:cNvSpPr txBox="1"/>
          <p:nvPr/>
        </p:nvSpPr>
        <p:spPr>
          <a:xfrm>
            <a:off x="3999309" y="53237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refs=1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3E3B8A-3941-492B-BF29-8B7D53037E58}"/>
              </a:ext>
            </a:extLst>
          </p:cNvPr>
          <p:cNvSpPr/>
          <p:nvPr/>
        </p:nvSpPr>
        <p:spPr>
          <a:xfrm>
            <a:off x="3266209" y="334880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0738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899171" y="3466571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8B50D7-01E3-4B05-8335-53580699EF23}"/>
              </a:ext>
            </a:extLst>
          </p:cNvPr>
          <p:cNvSpPr/>
          <p:nvPr/>
        </p:nvSpPr>
        <p:spPr>
          <a:xfrm>
            <a:off x="4282677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E26313-C6C3-4562-B762-3B0DA57D9BAF}"/>
              </a:ext>
            </a:extLst>
          </p:cNvPr>
          <p:cNvSpPr/>
          <p:nvPr/>
        </p:nvSpPr>
        <p:spPr>
          <a:xfrm>
            <a:off x="1657349" y="2446169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9BF5A-8C55-4B49-8A92-4BC102AF5EB3}"/>
              </a:ext>
            </a:extLst>
          </p:cNvPr>
          <p:cNvSpPr/>
          <p:nvPr/>
        </p:nvSpPr>
        <p:spPr>
          <a:xfrm>
            <a:off x="1700212" y="25088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F104B0-ACD5-43BF-919C-72726E8A2A9E}"/>
              </a:ext>
            </a:extLst>
          </p:cNvPr>
          <p:cNvSpPr/>
          <p:nvPr/>
        </p:nvSpPr>
        <p:spPr>
          <a:xfrm>
            <a:off x="2391965" y="25088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DC0036-F0FC-4894-9254-82205A47C6E1}"/>
              </a:ext>
            </a:extLst>
          </p:cNvPr>
          <p:cNvSpPr/>
          <p:nvPr/>
        </p:nvSpPr>
        <p:spPr>
          <a:xfrm>
            <a:off x="3083718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BC633B-2D66-4FEF-A177-1CB13121E065}"/>
              </a:ext>
            </a:extLst>
          </p:cNvPr>
          <p:cNvSpPr/>
          <p:nvPr/>
        </p:nvSpPr>
        <p:spPr>
          <a:xfrm>
            <a:off x="4325540" y="2508816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7911A6-9028-4B7B-8B87-75922E6FD62D}"/>
              </a:ext>
            </a:extLst>
          </p:cNvPr>
          <p:cNvSpPr/>
          <p:nvPr/>
        </p:nvSpPr>
        <p:spPr>
          <a:xfrm>
            <a:off x="5017293" y="250881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3833DC-27A7-4F85-8B92-E0074D6FCB70}"/>
              </a:ext>
            </a:extLst>
          </p:cNvPr>
          <p:cNvSpPr/>
          <p:nvPr/>
        </p:nvSpPr>
        <p:spPr>
          <a:xfrm>
            <a:off x="5709046" y="250881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942034" y="352921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633787" y="352921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325540" y="3529216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69E8C-F219-45F2-868B-327603189427}"/>
              </a:ext>
            </a:extLst>
          </p:cNvPr>
          <p:cNvSpPr txBox="1"/>
          <p:nvPr/>
        </p:nvSpPr>
        <p:spPr>
          <a:xfrm>
            <a:off x="5858741" y="1460826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[0.24472847 0.66524096 0.09003057]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[0 0 1]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841759" y="31285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602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EA5BAA-258C-4F35-B13C-D8F1DCF96810}"/>
              </a:ext>
            </a:extLst>
          </p:cNvPr>
          <p:cNvSpPr/>
          <p:nvPr/>
        </p:nvSpPr>
        <p:spPr>
          <a:xfrm>
            <a:off x="2688706" y="3680883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93430" y="790575"/>
            <a:ext cx="4560864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34984-D4E0-4EC7-9F5B-A20B4D468C00}"/>
              </a:ext>
            </a:extLst>
          </p:cNvPr>
          <p:cNvSpPr txBox="1"/>
          <p:nvPr/>
        </p:nvSpPr>
        <p:spPr>
          <a:xfrm>
            <a:off x="2281671" y="206819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7B2A8-FB92-4673-BD87-72E91E9BA8A4}"/>
              </a:ext>
            </a:extLst>
          </p:cNvPr>
          <p:cNvSpPr txBox="1"/>
          <p:nvPr/>
        </p:nvSpPr>
        <p:spPr>
          <a:xfrm>
            <a:off x="4748249" y="20681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2FCC-CB1A-4DC6-A7A5-B9317CF338F9}"/>
              </a:ext>
            </a:extLst>
          </p:cNvPr>
          <p:cNvSpPr/>
          <p:nvPr/>
        </p:nvSpPr>
        <p:spPr>
          <a:xfrm>
            <a:off x="2731569" y="3743530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CE2717-E336-4580-BE01-B230AEC34A07}"/>
              </a:ext>
            </a:extLst>
          </p:cNvPr>
          <p:cNvSpPr/>
          <p:nvPr/>
        </p:nvSpPr>
        <p:spPr>
          <a:xfrm>
            <a:off x="3423322" y="374352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8236E-5804-43DA-AA4E-D214F5DBED60}"/>
              </a:ext>
            </a:extLst>
          </p:cNvPr>
          <p:cNvSpPr/>
          <p:nvPr/>
        </p:nvSpPr>
        <p:spPr>
          <a:xfrm>
            <a:off x="4115075" y="3743528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A2FA9-B8E8-4DE3-823E-04CBC7D1F8C1}"/>
              </a:ext>
            </a:extLst>
          </p:cNvPr>
          <p:cNvSpPr txBox="1"/>
          <p:nvPr/>
        </p:nvSpPr>
        <p:spPr>
          <a:xfrm>
            <a:off x="3631294" y="33428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42A598-9BF2-4A52-B65B-18C18F51BB57}"/>
              </a:ext>
            </a:extLst>
          </p:cNvPr>
          <p:cNvSpPr/>
          <p:nvPr/>
        </p:nvSpPr>
        <p:spPr>
          <a:xfrm>
            <a:off x="4064792" y="2826888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0FED93-371D-4F66-8DF6-41744F4931F8}"/>
              </a:ext>
            </a:extLst>
          </p:cNvPr>
          <p:cNvSpPr/>
          <p:nvPr/>
        </p:nvSpPr>
        <p:spPr>
          <a:xfrm>
            <a:off x="1454517" y="2833169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D97EAD-9DAC-4547-93C9-65AED2113073}"/>
              </a:ext>
            </a:extLst>
          </p:cNvPr>
          <p:cNvSpPr/>
          <p:nvPr/>
        </p:nvSpPr>
        <p:spPr>
          <a:xfrm>
            <a:off x="4064793" y="2445166"/>
            <a:ext cx="2204823" cy="3880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5147CE-603F-4483-AEE2-245254F98F6B}"/>
              </a:ext>
            </a:extLst>
          </p:cNvPr>
          <p:cNvSpPr/>
          <p:nvPr/>
        </p:nvSpPr>
        <p:spPr>
          <a:xfrm>
            <a:off x="1454517" y="2449465"/>
            <a:ext cx="2204823" cy="3882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909EEA-11BD-446A-927E-1FDA242C3ED4}"/>
              </a:ext>
            </a:extLst>
          </p:cNvPr>
          <p:cNvSpPr/>
          <p:nvPr/>
        </p:nvSpPr>
        <p:spPr>
          <a:xfrm>
            <a:off x="1510903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2686FB-6109-45B2-AD1C-5DDF5048E766}"/>
              </a:ext>
            </a:extLst>
          </p:cNvPr>
          <p:cNvSpPr/>
          <p:nvPr/>
        </p:nvSpPr>
        <p:spPr>
          <a:xfrm>
            <a:off x="2202656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B78E8A-F086-4B84-9D28-C538FC8E19C4}"/>
              </a:ext>
            </a:extLst>
          </p:cNvPr>
          <p:cNvSpPr/>
          <p:nvPr/>
        </p:nvSpPr>
        <p:spPr>
          <a:xfrm>
            <a:off x="2894409" y="2505397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7739D8-9009-47C6-AC3C-0AB30F76D5DF}"/>
              </a:ext>
            </a:extLst>
          </p:cNvPr>
          <p:cNvSpPr/>
          <p:nvPr/>
        </p:nvSpPr>
        <p:spPr>
          <a:xfrm>
            <a:off x="4136231" y="2505399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C6DC9E-4603-4A10-BFA7-0DCB0645890A}"/>
              </a:ext>
            </a:extLst>
          </p:cNvPr>
          <p:cNvSpPr/>
          <p:nvPr/>
        </p:nvSpPr>
        <p:spPr>
          <a:xfrm>
            <a:off x="4827984" y="2505398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FA314A-4B4C-4D30-A465-C1F2B064512D}"/>
              </a:ext>
            </a:extLst>
          </p:cNvPr>
          <p:cNvSpPr/>
          <p:nvPr/>
        </p:nvSpPr>
        <p:spPr>
          <a:xfrm>
            <a:off x="5519737" y="2505397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EB0525-1B7A-4BF9-A2A9-CC4DB86F25FD}"/>
              </a:ext>
            </a:extLst>
          </p:cNvPr>
          <p:cNvSpPr/>
          <p:nvPr/>
        </p:nvSpPr>
        <p:spPr>
          <a:xfrm>
            <a:off x="1510903" y="2876893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D0067B-FC1A-4497-BE19-EBE6A15CD9BA}"/>
              </a:ext>
            </a:extLst>
          </p:cNvPr>
          <p:cNvSpPr/>
          <p:nvPr/>
        </p:nvSpPr>
        <p:spPr>
          <a:xfrm>
            <a:off x="2202656" y="287689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417742-B43E-4389-A40E-CB49400D7DA1}"/>
              </a:ext>
            </a:extLst>
          </p:cNvPr>
          <p:cNvSpPr/>
          <p:nvPr/>
        </p:nvSpPr>
        <p:spPr>
          <a:xfrm>
            <a:off x="2894409" y="2876891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A84576-66D9-4969-82EB-E5090C6C97E6}"/>
              </a:ext>
            </a:extLst>
          </p:cNvPr>
          <p:cNvSpPr/>
          <p:nvPr/>
        </p:nvSpPr>
        <p:spPr>
          <a:xfrm>
            <a:off x="4136231" y="2872595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D2AAC-03D1-4889-863B-764F0D1A0EAB}"/>
              </a:ext>
            </a:extLst>
          </p:cNvPr>
          <p:cNvSpPr/>
          <p:nvPr/>
        </p:nvSpPr>
        <p:spPr>
          <a:xfrm>
            <a:off x="4827984" y="2872594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70A10-C8DD-4701-9318-9176C6729DC8}"/>
              </a:ext>
            </a:extLst>
          </p:cNvPr>
          <p:cNvSpPr/>
          <p:nvPr/>
        </p:nvSpPr>
        <p:spPr>
          <a:xfrm>
            <a:off x="5519737" y="287259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1F8B56-7F1F-462A-9597-953B2EFBBB62}"/>
              </a:ext>
            </a:extLst>
          </p:cNvPr>
          <p:cNvSpPr/>
          <p:nvPr/>
        </p:nvSpPr>
        <p:spPr>
          <a:xfrm>
            <a:off x="2688706" y="4107997"/>
            <a:ext cx="2160984" cy="4271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41C1F1-0A7F-4807-B873-740797935C56}"/>
              </a:ext>
            </a:extLst>
          </p:cNvPr>
          <p:cNvSpPr/>
          <p:nvPr/>
        </p:nvSpPr>
        <p:spPr>
          <a:xfrm>
            <a:off x="2731569" y="4170644"/>
            <a:ext cx="691753" cy="30182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-0.44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27B8BF-02A8-4278-9B00-F889D2677209}"/>
              </a:ext>
            </a:extLst>
          </p:cNvPr>
          <p:cNvSpPr/>
          <p:nvPr/>
        </p:nvSpPr>
        <p:spPr>
          <a:xfrm>
            <a:off x="3423322" y="4170643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AFCA19-D71B-475E-AD11-6656A2144F6D}"/>
              </a:ext>
            </a:extLst>
          </p:cNvPr>
          <p:cNvSpPr/>
          <p:nvPr/>
        </p:nvSpPr>
        <p:spPr>
          <a:xfrm>
            <a:off x="4115075" y="4170642"/>
            <a:ext cx="691753" cy="301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605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79925" y="920621"/>
            <a:ext cx="923557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아다마르의 곱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x1*w1 + x2*w2 +b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096" y="561916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822370" y="3996203"/>
            <a:ext cx="2330826" cy="231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90618" cy="369332"/>
              </a:xfrm>
              <a:prstGeom prst="rect">
                <a:avLst/>
              </a:prstGeom>
              <a:blipFill>
                <a:blip r:embed="rId13"/>
                <a:stretch>
                  <a:fillRect l="-1956" r="-171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78521" y="3429000"/>
            <a:ext cx="2739074" cy="2782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423291" cy="369332"/>
              </a:xfrm>
              <a:prstGeom prst="rect">
                <a:avLst/>
              </a:prstGeom>
              <a:blipFill>
                <a:blip r:embed="rId13"/>
                <a:stretch>
                  <a:fillRect l="-2010" r="-20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-48131" y="1218467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323397" y="3216196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/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3C1065-45AB-4763-BE5D-1BED77AA6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8" y="2937224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/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DC733A7-41F5-457A-971A-64C5F5BBC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544" y="3771981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/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8BF7121-BD75-4019-B229-6D652AEE0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16" y="3389248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94C95-B567-42EB-84A1-32AEE8D24FDA}"/>
              </a:ext>
            </a:extLst>
          </p:cNvPr>
          <p:cNvCxnSpPr/>
          <p:nvPr/>
        </p:nvCxnSpPr>
        <p:spPr>
          <a:xfrm>
            <a:off x="8394435" y="3257550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54BFF52-005F-4320-BAEB-84EAF9B2FD30}"/>
              </a:ext>
            </a:extLst>
          </p:cNvPr>
          <p:cNvCxnSpPr/>
          <p:nvPr/>
        </p:nvCxnSpPr>
        <p:spPr>
          <a:xfrm>
            <a:off x="9608873" y="3300412"/>
            <a:ext cx="0" cy="295036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57679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https://github.com/imguru-mooc/nlp_week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74" y="4147351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/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21FF6-BCDB-4B9C-8CFD-CC197293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126" y="912636"/>
                <a:ext cx="2239331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/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7BA94E-9B4C-4644-A2B0-726E1A1F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60" y="1952051"/>
                <a:ext cx="2054858" cy="593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/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491D20-4D26-4D59-BDB4-E655D1C1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2784298"/>
                <a:ext cx="1595244" cy="694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/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1D9ACC-F315-45DF-B27D-BCBD8AA4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3677267"/>
                <a:ext cx="2027030" cy="369332"/>
              </a:xfrm>
              <a:prstGeom prst="rect">
                <a:avLst/>
              </a:prstGeom>
              <a:blipFill>
                <a:blip r:embed="rId7"/>
                <a:stretch>
                  <a:fillRect l="-901" r="-2402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/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52454-85B4-4811-A020-89B37D07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907" y="4291629"/>
                <a:ext cx="1914498" cy="369332"/>
              </a:xfrm>
              <a:prstGeom prst="rect">
                <a:avLst/>
              </a:prstGeom>
              <a:blipFill>
                <a:blip r:embed="rId8"/>
                <a:stretch>
                  <a:fillRect l="-955" r="-9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/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0C414-B29B-4B8C-8844-239D7ACA1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4905991"/>
                <a:ext cx="1914498" cy="369332"/>
              </a:xfrm>
              <a:prstGeom prst="rect">
                <a:avLst/>
              </a:prstGeom>
              <a:blipFill>
                <a:blip r:embed="rId9"/>
                <a:stretch>
                  <a:fillRect l="-9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/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75E91B-EB9C-4ECC-9645-8D09E276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04" y="5402482"/>
                <a:ext cx="2165593" cy="369332"/>
              </a:xfrm>
              <a:prstGeom prst="rect">
                <a:avLst/>
              </a:prstGeom>
              <a:blipFill>
                <a:blip r:embed="rId10"/>
                <a:stretch>
                  <a:fillRect l="-5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/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C3FDA-9095-4E40-9F06-E71894BF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431" y="5891248"/>
                <a:ext cx="1287981" cy="5572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/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6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F977DD-46FD-4896-B9E9-BFB96AC2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25" y="2800194"/>
                <a:ext cx="2138855" cy="785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D30653-E33F-4419-ABB9-8BCBB949F260}"/>
              </a:ext>
            </a:extLst>
          </p:cNvPr>
          <p:cNvSpPr/>
          <p:nvPr/>
        </p:nvSpPr>
        <p:spPr>
          <a:xfrm>
            <a:off x="8018859" y="1975247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E05079-A4A5-47CE-A618-BF148BF3367B}"/>
              </a:ext>
            </a:extLst>
          </p:cNvPr>
          <p:cNvCxnSpPr>
            <a:cxnSpLocks/>
          </p:cNvCxnSpPr>
          <p:nvPr/>
        </p:nvCxnSpPr>
        <p:spPr>
          <a:xfrm flipH="1">
            <a:off x="6900865" y="1096566"/>
            <a:ext cx="1910951" cy="25623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6947BD-6062-452C-90EB-9EE1A23D1D31}"/>
              </a:ext>
            </a:extLst>
          </p:cNvPr>
          <p:cNvSpPr txBox="1"/>
          <p:nvPr/>
        </p:nvSpPr>
        <p:spPr>
          <a:xfrm>
            <a:off x="8147386" y="19138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C3B0624-2581-424D-B9C0-66775F44840E}"/>
              </a:ext>
            </a:extLst>
          </p:cNvPr>
          <p:cNvSpPr/>
          <p:nvPr/>
        </p:nvSpPr>
        <p:spPr>
          <a:xfrm>
            <a:off x="8772466" y="1352680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FB06B2-61A5-4984-BB89-4DF26F4DF6F6}"/>
              </a:ext>
            </a:extLst>
          </p:cNvPr>
          <p:cNvCxnSpPr>
            <a:cxnSpLocks/>
          </p:cNvCxnSpPr>
          <p:nvPr/>
        </p:nvCxnSpPr>
        <p:spPr>
          <a:xfrm flipH="1">
            <a:off x="6772278" y="687925"/>
            <a:ext cx="3296775" cy="1701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12089BC-EC3A-4F17-AE10-A55F17D057F7}"/>
              </a:ext>
            </a:extLst>
          </p:cNvPr>
          <p:cNvSpPr/>
          <p:nvPr/>
        </p:nvSpPr>
        <p:spPr>
          <a:xfrm>
            <a:off x="9423146" y="1213376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52B0E0-5F40-4CC2-A9FF-D8DFDF57AB87}"/>
              </a:ext>
            </a:extLst>
          </p:cNvPr>
          <p:cNvCxnSpPr>
            <a:cxnSpLocks/>
          </p:cNvCxnSpPr>
          <p:nvPr/>
        </p:nvCxnSpPr>
        <p:spPr>
          <a:xfrm flipH="1">
            <a:off x="7215162" y="1169092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BD558DC-5101-4DDB-97BE-3CD6920849D0}"/>
              </a:ext>
            </a:extLst>
          </p:cNvPr>
          <p:cNvSpPr/>
          <p:nvPr/>
        </p:nvSpPr>
        <p:spPr>
          <a:xfrm>
            <a:off x="7423482" y="2603962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F6D8572-9979-481D-9B34-4E2EAF6FD92C}"/>
              </a:ext>
            </a:extLst>
          </p:cNvPr>
          <p:cNvCxnSpPr>
            <a:cxnSpLocks/>
          </p:cNvCxnSpPr>
          <p:nvPr/>
        </p:nvCxnSpPr>
        <p:spPr>
          <a:xfrm flipH="1">
            <a:off x="6606723" y="1428214"/>
            <a:ext cx="3171724" cy="18406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4612532-B9F7-4E5F-BD4D-AFBF50041ED5}"/>
              </a:ext>
            </a:extLst>
          </p:cNvPr>
          <p:cNvSpPr/>
          <p:nvPr/>
        </p:nvSpPr>
        <p:spPr>
          <a:xfrm>
            <a:off x="6631304" y="2768915"/>
            <a:ext cx="139304" cy="1393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4784AA-9BD2-4C91-A7EE-1E0684804049}"/>
              </a:ext>
            </a:extLst>
          </p:cNvPr>
          <p:cNvCxnSpPr>
            <a:cxnSpLocks/>
          </p:cNvCxnSpPr>
          <p:nvPr/>
        </p:nvCxnSpPr>
        <p:spPr>
          <a:xfrm flipH="1">
            <a:off x="6014148" y="2856243"/>
            <a:ext cx="3718226" cy="980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00288"/>
            <a:ext cx="2577980" cy="1379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E9220E5-7F84-4DE9-9E22-5B0B229F5599}"/>
              </a:ext>
            </a:extLst>
          </p:cNvPr>
          <p:cNvSpPr/>
          <p:nvPr/>
        </p:nvSpPr>
        <p:spPr>
          <a:xfrm>
            <a:off x="8101013" y="2246709"/>
            <a:ext cx="107157" cy="1071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FF0065-283C-49B5-9414-D0B797909E64}"/>
              </a:ext>
            </a:extLst>
          </p:cNvPr>
          <p:cNvCxnSpPr>
            <a:cxnSpLocks/>
          </p:cNvCxnSpPr>
          <p:nvPr/>
        </p:nvCxnSpPr>
        <p:spPr>
          <a:xfrm flipH="1">
            <a:off x="7718822" y="1568053"/>
            <a:ext cx="1100138" cy="120398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728746" y="1120676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 # 4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1112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B9D482-B8A8-4C98-8279-3A36AA346214}"/>
              </a:ext>
            </a:extLst>
          </p:cNvPr>
          <p:cNvSpPr txBox="1"/>
          <p:nvPr/>
        </p:nvSpPr>
        <p:spPr>
          <a:xfrm>
            <a:off x="5711429" y="3718935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[[19 22]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[43 50]]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/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⇒(2, 2)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4BFA4E-369F-4BF4-B4E2-52BAC340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81" y="2357437"/>
                <a:ext cx="2958694" cy="369332"/>
              </a:xfrm>
              <a:prstGeom prst="rect">
                <a:avLst/>
              </a:prstGeom>
              <a:blipFill>
                <a:blip r:embed="rId6"/>
                <a:stretch>
                  <a:fillRect r="-16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544136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37529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np.array([2,2,2])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  # 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249590" cy="369332"/>
              </a:xfrm>
              <a:prstGeom prst="rect">
                <a:avLst/>
              </a:prstGeom>
              <a:blipFill>
                <a:blip r:embed="rId3"/>
                <a:stretch>
                  <a:fillRect l="-1897" r="-243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263483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7013295" y="3304978"/>
            <a:ext cx="12700" cy="702329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7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/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EAF5C1C-C6CE-446F-B7CE-80532466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23" y="3457214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/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4DDEBD-48C1-421A-9A60-468F4291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42" y="2732272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/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B89FBF-C881-45CF-A2B2-EE4A8CC4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4970410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/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A270E9-2770-4E46-B88C-08EA4E6F4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766271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4894263" y="3459488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D209AC-7F11-4B32-9557-2BDADEFD5A11}"/>
              </a:ext>
            </a:extLst>
          </p:cNvPr>
          <p:cNvSpPr/>
          <p:nvPr/>
        </p:nvSpPr>
        <p:spPr>
          <a:xfrm>
            <a:off x="257175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C75EF6-8F25-4B08-A9CA-E8F3A1DD30DC}"/>
              </a:ext>
            </a:extLst>
          </p:cNvPr>
          <p:cNvSpPr/>
          <p:nvPr/>
        </p:nvSpPr>
        <p:spPr>
          <a:xfrm>
            <a:off x="718840" y="463629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4BBB5-DF7A-4D67-922B-8DD7B73AE826}"/>
              </a:ext>
            </a:extLst>
          </p:cNvPr>
          <p:cNvSpPr/>
          <p:nvPr/>
        </p:nvSpPr>
        <p:spPr>
          <a:xfrm>
            <a:off x="1428985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07C979-8E9E-427D-8D19-1C1668230492}"/>
              </a:ext>
            </a:extLst>
          </p:cNvPr>
          <p:cNvSpPr/>
          <p:nvPr/>
        </p:nvSpPr>
        <p:spPr>
          <a:xfrm>
            <a:off x="1890650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4DE901-3A62-435B-A1A6-7C05680EEDBC}"/>
              </a:ext>
            </a:extLst>
          </p:cNvPr>
          <p:cNvSpPr/>
          <p:nvPr/>
        </p:nvSpPr>
        <p:spPr>
          <a:xfrm>
            <a:off x="1427026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5F4EB2-0F73-412A-8BB1-393D352208F3}"/>
              </a:ext>
            </a:extLst>
          </p:cNvPr>
          <p:cNvSpPr/>
          <p:nvPr/>
        </p:nvSpPr>
        <p:spPr>
          <a:xfrm>
            <a:off x="1888691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EC4B114-FEFD-447A-A613-AEBD89846FCA}"/>
              </a:ext>
            </a:extLst>
          </p:cNvPr>
          <p:cNvSpPr/>
          <p:nvPr/>
        </p:nvSpPr>
        <p:spPr>
          <a:xfrm>
            <a:off x="2355466" y="443415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2E4A400-50E3-4540-9A92-C85CA9D3F572}"/>
              </a:ext>
            </a:extLst>
          </p:cNvPr>
          <p:cNvSpPr/>
          <p:nvPr/>
        </p:nvSpPr>
        <p:spPr>
          <a:xfrm>
            <a:off x="2353507" y="4895820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12651-7995-473C-B6EF-011BF48E7046}"/>
              </a:ext>
            </a:extLst>
          </p:cNvPr>
          <p:cNvSpPr txBox="1"/>
          <p:nvPr/>
        </p:nvSpPr>
        <p:spPr>
          <a:xfrm>
            <a:off x="1127453" y="45573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6E63C4-3AEC-4DA7-9459-69978D49BE0C}"/>
              </a:ext>
            </a:extLst>
          </p:cNvPr>
          <p:cNvSpPr txBox="1"/>
          <p:nvPr/>
        </p:nvSpPr>
        <p:spPr>
          <a:xfrm>
            <a:off x="2802655" y="46362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98CD4EE-C03A-4F6A-AD41-81C521412926}"/>
              </a:ext>
            </a:extLst>
          </p:cNvPr>
          <p:cNvSpPr/>
          <p:nvPr/>
        </p:nvSpPr>
        <p:spPr>
          <a:xfrm>
            <a:off x="3164050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6E49B9-A999-4ADD-97A3-C1962D99D7F6}"/>
              </a:ext>
            </a:extLst>
          </p:cNvPr>
          <p:cNvSpPr/>
          <p:nvPr/>
        </p:nvSpPr>
        <p:spPr>
          <a:xfrm>
            <a:off x="3625715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0E30A6-86C5-4E33-AED7-DBAEE7B82678}"/>
              </a:ext>
            </a:extLst>
          </p:cNvPr>
          <p:cNvSpPr/>
          <p:nvPr/>
        </p:nvSpPr>
        <p:spPr>
          <a:xfrm>
            <a:off x="4090531" y="466498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D726227-14C8-473E-9671-6592A8B7588C}"/>
              </a:ext>
            </a:extLst>
          </p:cNvPr>
          <p:cNvSpPr/>
          <p:nvPr/>
        </p:nvSpPr>
        <p:spPr>
          <a:xfrm>
            <a:off x="1127453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B68F7F8-E796-491C-BB39-3285ECA94747}"/>
              </a:ext>
            </a:extLst>
          </p:cNvPr>
          <p:cNvSpPr/>
          <p:nvPr/>
        </p:nvSpPr>
        <p:spPr>
          <a:xfrm>
            <a:off x="1589118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C3AC940-0144-49A5-A29C-FE850D20EFA6}"/>
              </a:ext>
            </a:extLst>
          </p:cNvPr>
          <p:cNvSpPr/>
          <p:nvPr/>
        </p:nvSpPr>
        <p:spPr>
          <a:xfrm>
            <a:off x="205393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060CF9-80AD-408E-B6DA-F3F23667428F}"/>
              </a:ext>
            </a:extLst>
          </p:cNvPr>
          <p:cNvSpPr txBox="1"/>
          <p:nvPr/>
        </p:nvSpPr>
        <p:spPr>
          <a:xfrm>
            <a:off x="2568383" y="54517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84F6FF-D90C-465F-B0BD-2B97FE938DAE}"/>
              </a:ext>
            </a:extLst>
          </p:cNvPr>
          <p:cNvSpPr/>
          <p:nvPr/>
        </p:nvSpPr>
        <p:spPr>
          <a:xfrm>
            <a:off x="2977094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D00F2C-2AF6-4DCB-8705-9FEEB7A7478E}"/>
              </a:ext>
            </a:extLst>
          </p:cNvPr>
          <p:cNvSpPr/>
          <p:nvPr/>
        </p:nvSpPr>
        <p:spPr>
          <a:xfrm>
            <a:off x="3438759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523C8-1F7E-43C3-BD2E-4918BAA54A0A}"/>
              </a:ext>
            </a:extLst>
          </p:cNvPr>
          <p:cNvSpPr/>
          <p:nvPr/>
        </p:nvSpPr>
        <p:spPr>
          <a:xfrm>
            <a:off x="3903575" y="5480637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60FB3AE-93CA-4C81-9D51-442F8C010CBF}"/>
              </a:ext>
            </a:extLst>
          </p:cNvPr>
          <p:cNvSpPr/>
          <p:nvPr/>
        </p:nvSpPr>
        <p:spPr>
          <a:xfrm>
            <a:off x="1999202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DA41E5B-79F1-4D8A-B49B-D8F98A5C6A57}"/>
              </a:ext>
            </a:extLst>
          </p:cNvPr>
          <p:cNvSpPr/>
          <p:nvPr/>
        </p:nvSpPr>
        <p:spPr>
          <a:xfrm>
            <a:off x="2460867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D976D28-D593-4A34-A9A3-65F5634C8F01}"/>
              </a:ext>
            </a:extLst>
          </p:cNvPr>
          <p:cNvSpPr/>
          <p:nvPr/>
        </p:nvSpPr>
        <p:spPr>
          <a:xfrm>
            <a:off x="2925683" y="624474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07" y="4025150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/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7A1C56-707C-4CF8-810E-A295F922C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4" y="4615535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402397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/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7732E-FAD3-4848-BE8B-68D64666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61" y="4189582"/>
                <a:ext cx="1369221" cy="7411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/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6.7</m:t>
                          </m:r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B776F3-F683-4A05-ACAE-165F7154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746" y="4225301"/>
                <a:ext cx="1375633" cy="7411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30.1%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956D6D-7209-497B-B71E-FDB9767BD836}"/>
              </a:ext>
            </a:extLst>
          </p:cNvPr>
          <p:cNvSpPr txBox="1"/>
          <p:nvPr/>
        </p:nvSpPr>
        <p:spPr>
          <a:xfrm>
            <a:off x="3872964" y="148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BA930-EAD0-4959-83E6-C53E3E489983}"/>
              </a:ext>
            </a:extLst>
          </p:cNvPr>
          <p:cNvSpPr txBox="1"/>
          <p:nvPr/>
        </p:nvSpPr>
        <p:spPr>
          <a:xfrm>
            <a:off x="3872964" y="23625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EDBC0B-C899-4A0E-AE90-7A4948BA8FD0}"/>
              </a:ext>
            </a:extLst>
          </p:cNvPr>
          <p:cNvSpPr txBox="1"/>
          <p:nvPr/>
        </p:nvSpPr>
        <p:spPr>
          <a:xfrm>
            <a:off x="3905110" y="33358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22.2%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3076740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58.6%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23.8%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156886" y="329150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6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287020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1447836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2149479" y="1447836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1447836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803124" y="1705888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287020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8" y="2397239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2149479" y="239723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58" y="2397239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803124" y="265529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1115464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9901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44" y="2168229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990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63" y="1627349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6351532" y="907948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306609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7" y="3335849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2169068" y="3335849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47" y="3335849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822713" y="3593901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33" y="3106839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BCB0145-A103-4E63-833D-DA13C735A489}"/>
              </a:ext>
            </a:extLst>
          </p:cNvPr>
          <p:cNvSpPr txBox="1"/>
          <p:nvPr/>
        </p:nvSpPr>
        <p:spPr>
          <a:xfrm>
            <a:off x="2936081" y="1498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242830-D32C-45A9-94DB-D2104676054B}"/>
              </a:ext>
            </a:extLst>
          </p:cNvPr>
          <p:cNvSpPr txBox="1"/>
          <p:nvPr/>
        </p:nvSpPr>
        <p:spPr>
          <a:xfrm>
            <a:off x="2958323" y="239723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3DD56F-D5F5-4413-B5C3-3190F2385862}"/>
              </a:ext>
            </a:extLst>
          </p:cNvPr>
          <p:cNvSpPr txBox="1"/>
          <p:nvPr/>
        </p:nvSpPr>
        <p:spPr>
          <a:xfrm>
            <a:off x="2993170" y="33630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/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DDF96E-55B1-4B2E-955F-6448FFAC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227" y="3000148"/>
                <a:ext cx="2711063" cy="7473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80B9E4B-7CF0-4D49-88BE-568F60441A45}"/>
              </a:ext>
            </a:extLst>
          </p:cNvPr>
          <p:cNvSpPr txBox="1"/>
          <p:nvPr/>
        </p:nvSpPr>
        <p:spPr>
          <a:xfrm>
            <a:off x="5080345" y="14750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70.5%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3BC2AA-8242-44EC-B89C-F76D8F7B2D05}"/>
              </a:ext>
            </a:extLst>
          </p:cNvPr>
          <p:cNvSpPr txBox="1"/>
          <p:nvPr/>
        </p:nvSpPr>
        <p:spPr>
          <a:xfrm>
            <a:off x="5122277" y="236251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25.9%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4A732-6195-485B-B0FD-A18ABC1237F0}"/>
              </a:ext>
            </a:extLst>
          </p:cNvPr>
          <p:cNvSpPr txBox="1"/>
          <p:nvPr/>
        </p:nvSpPr>
        <p:spPr>
          <a:xfrm>
            <a:off x="5292195" y="329150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3.6%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2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A9F47E-292E-41F0-B4CF-1ADACE4681F3}"/>
              </a:ext>
            </a:extLst>
          </p:cNvPr>
          <p:cNvCxnSpPr>
            <a:cxnSpLocks/>
          </p:cNvCxnSpPr>
          <p:nvPr/>
        </p:nvCxnSpPr>
        <p:spPr>
          <a:xfrm>
            <a:off x="1346597" y="974051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628540-6FC3-463A-8BDA-6E063C31CFD2}"/>
              </a:ext>
            </a:extLst>
          </p:cNvPr>
          <p:cNvCxnSpPr>
            <a:cxnSpLocks/>
          </p:cNvCxnSpPr>
          <p:nvPr/>
        </p:nvCxnSpPr>
        <p:spPr>
          <a:xfrm>
            <a:off x="3432572" y="970479"/>
            <a:ext cx="0" cy="27085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34" y="2188489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52751D-0D8A-4238-BBF7-275B1917C580}"/>
              </a:ext>
            </a:extLst>
          </p:cNvPr>
          <p:cNvSpPr/>
          <p:nvPr/>
        </p:nvSpPr>
        <p:spPr>
          <a:xfrm>
            <a:off x="7419002" y="4858403"/>
            <a:ext cx="95675" cy="96496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49A310-C2B6-4211-AE63-25F544E5853F}"/>
              </a:ext>
            </a:extLst>
          </p:cNvPr>
          <p:cNvSpPr/>
          <p:nvPr/>
        </p:nvSpPr>
        <p:spPr>
          <a:xfrm rot="13115371">
            <a:off x="7303655" y="4844315"/>
            <a:ext cx="95675" cy="36941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36E318C7-3699-4A58-B81A-57E16E48616A}"/>
              </a:ext>
            </a:extLst>
          </p:cNvPr>
          <p:cNvSpPr/>
          <p:nvPr/>
        </p:nvSpPr>
        <p:spPr>
          <a:xfrm rot="10226111">
            <a:off x="7346905" y="4983974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9406863" y="4837643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아라비아 숫자의 기원 - 직선이 만들어낸 각의 수 : 네이버 블로그">
            <a:extLst>
              <a:ext uri="{FF2B5EF4-FFF2-40B4-BE49-F238E27FC236}">
                <a16:creationId xmlns:a16="http://schemas.microsoft.com/office/drawing/2014/main" id="{016472BE-4F54-42CE-95AC-3B9F478E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71" y="4586719"/>
            <a:ext cx="3114260" cy="22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/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4BB9EB-DCCB-4BCC-8B65-1C384383C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3649705"/>
                <a:ext cx="1686552" cy="369332"/>
              </a:xfrm>
              <a:prstGeom prst="rect">
                <a:avLst/>
              </a:prstGeom>
              <a:blipFill>
                <a:blip r:embed="rId7"/>
                <a:stretch>
                  <a:fillRect l="-108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/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∗∗2)/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198E2C-0807-4C2B-8D9C-AA0441BE6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3" y="4237848"/>
                <a:ext cx="4713598" cy="369332"/>
              </a:xfrm>
              <a:prstGeom prst="rect">
                <a:avLst/>
              </a:prstGeom>
              <a:blipFill>
                <a:blip r:embed="rId8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8269290" y="3607793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/>
          <p:nvPr/>
        </p:nvCxnSpPr>
        <p:spPr>
          <a:xfrm flipH="1">
            <a:off x="7843838" y="2825353"/>
            <a:ext cx="971550" cy="2225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 flipH="1">
            <a:off x="7985126" y="5701778"/>
            <a:ext cx="489347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19A5056-FE5E-4012-A62D-9128FBEAF64B}"/>
              </a:ext>
            </a:extLst>
          </p:cNvPr>
          <p:cNvSpPr/>
          <p:nvPr/>
        </p:nvSpPr>
        <p:spPr>
          <a:xfrm>
            <a:off x="7986712" y="4254301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 flipH="1">
            <a:off x="7572376" y="3325471"/>
            <a:ext cx="1216622" cy="20397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DFEC391-C889-46E2-A7BA-05BCFAABA60B}"/>
              </a:ext>
            </a:extLst>
          </p:cNvPr>
          <p:cNvSpPr/>
          <p:nvPr/>
        </p:nvSpPr>
        <p:spPr>
          <a:xfrm>
            <a:off x="7590428" y="4893666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F501482-BDF1-4E01-B264-796C5A518182}"/>
              </a:ext>
            </a:extLst>
          </p:cNvPr>
          <p:cNvCxnSpPr>
            <a:cxnSpLocks/>
          </p:cNvCxnSpPr>
          <p:nvPr/>
        </p:nvCxnSpPr>
        <p:spPr>
          <a:xfrm flipH="1">
            <a:off x="7102974" y="3926888"/>
            <a:ext cx="1488084" cy="1901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1D90FDFA-AF82-4ABB-BDB8-2374E740B59B}"/>
              </a:ext>
            </a:extLst>
          </p:cNvPr>
          <p:cNvSpPr/>
          <p:nvPr/>
        </p:nvSpPr>
        <p:spPr>
          <a:xfrm>
            <a:off x="7279481" y="5215335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62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52526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3A4B29-0414-4914-A048-7C5D92F4DE5F}"/>
              </a:ext>
            </a:extLst>
          </p:cNvPr>
          <p:cNvCxnSpPr/>
          <p:nvPr/>
        </p:nvCxnSpPr>
        <p:spPr>
          <a:xfrm flipV="1">
            <a:off x="6272213" y="102512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78A502-2D84-4E9E-BD7C-A87F5E3C4360}"/>
              </a:ext>
            </a:extLst>
          </p:cNvPr>
          <p:cNvCxnSpPr/>
          <p:nvPr/>
        </p:nvCxnSpPr>
        <p:spPr>
          <a:xfrm>
            <a:off x="5961459" y="311110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5AF9A1-3B59-44D9-97DF-65D9D365F644}"/>
              </a:ext>
            </a:extLst>
          </p:cNvPr>
          <p:cNvSpPr/>
          <p:nvPr/>
        </p:nvSpPr>
        <p:spPr>
          <a:xfrm>
            <a:off x="7647384" y="14573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E99A4-9888-4689-B371-F2ED9D731959}"/>
              </a:ext>
            </a:extLst>
          </p:cNvPr>
          <p:cNvSpPr/>
          <p:nvPr/>
        </p:nvSpPr>
        <p:spPr>
          <a:xfrm>
            <a:off x="7008019" y="156448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26407F8-A315-40F5-AB0B-13A0A6AC144B}"/>
              </a:ext>
            </a:extLst>
          </p:cNvPr>
          <p:cNvSpPr/>
          <p:nvPr/>
        </p:nvSpPr>
        <p:spPr>
          <a:xfrm>
            <a:off x="7175897" y="209445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D16069-A8AD-4F7A-9B53-2DD726B3711F}"/>
              </a:ext>
            </a:extLst>
          </p:cNvPr>
          <p:cNvSpPr/>
          <p:nvPr/>
        </p:nvSpPr>
        <p:spPr>
          <a:xfrm>
            <a:off x="8136731" y="181788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22D203-2742-4724-9732-A5CB18D72671}"/>
              </a:ext>
            </a:extLst>
          </p:cNvPr>
          <p:cNvSpPr/>
          <p:nvPr/>
        </p:nvSpPr>
        <p:spPr>
          <a:xfrm>
            <a:off x="7279481" y="2426989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BF0342-2BA8-4D2B-9F53-80033012B771}"/>
              </a:ext>
            </a:extLst>
          </p:cNvPr>
          <p:cNvSpPr/>
          <p:nvPr/>
        </p:nvSpPr>
        <p:spPr>
          <a:xfrm>
            <a:off x="6506172" y="2358725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781C5-CDE6-466D-B233-F054F17E60A9}"/>
              </a:ext>
            </a:extLst>
          </p:cNvPr>
          <p:cNvSpPr/>
          <p:nvPr/>
        </p:nvSpPr>
        <p:spPr>
          <a:xfrm>
            <a:off x="8288537" y="1309561"/>
            <a:ext cx="75010" cy="75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0F7C65-DE1B-4F7C-BCA1-D6C6A3D3BED6}"/>
              </a:ext>
            </a:extLst>
          </p:cNvPr>
          <p:cNvCxnSpPr>
            <a:cxnSpLocks/>
          </p:cNvCxnSpPr>
          <p:nvPr/>
        </p:nvCxnSpPr>
        <p:spPr>
          <a:xfrm flipV="1">
            <a:off x="5322094" y="1309562"/>
            <a:ext cx="3364706" cy="1469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0F28D-2CA8-4B40-B05E-88998838169E}"/>
              </a:ext>
            </a:extLst>
          </p:cNvPr>
          <p:cNvCxnSpPr>
            <a:endCxn id="15" idx="0"/>
          </p:cNvCxnSpPr>
          <p:nvPr/>
        </p:nvCxnSpPr>
        <p:spPr>
          <a:xfrm>
            <a:off x="6543677" y="2239566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4D5DDD-154F-4310-8E38-A42123126144}"/>
              </a:ext>
            </a:extLst>
          </p:cNvPr>
          <p:cNvCxnSpPr/>
          <p:nvPr/>
        </p:nvCxnSpPr>
        <p:spPr>
          <a:xfrm>
            <a:off x="7213402" y="1959422"/>
            <a:ext cx="0" cy="1191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405813-D041-4B2C-BAC7-A5B2A23A3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15200" y="1899842"/>
            <a:ext cx="1786" cy="527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690C1-3E7D-4BF5-90D1-F80DF9237316}"/>
              </a:ext>
            </a:extLst>
          </p:cNvPr>
          <p:cNvCxnSpPr>
            <a:cxnSpLocks/>
          </p:cNvCxnSpPr>
          <p:nvPr/>
        </p:nvCxnSpPr>
        <p:spPr>
          <a:xfrm>
            <a:off x="7043736" y="1635127"/>
            <a:ext cx="0" cy="409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800E9-64B3-4910-B089-426CE02705E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684889" y="1532335"/>
            <a:ext cx="0" cy="222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677CAB0-29E2-44F5-8424-CF8FA89FED8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74236" y="1532335"/>
            <a:ext cx="0" cy="285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5A8AA0-6BC4-41BE-ACAB-B3A736ED0811}"/>
              </a:ext>
            </a:extLst>
          </p:cNvPr>
          <p:cNvCxnSpPr>
            <a:cxnSpLocks/>
          </p:cNvCxnSpPr>
          <p:nvPr/>
        </p:nvCxnSpPr>
        <p:spPr>
          <a:xfrm>
            <a:off x="8326042" y="1384571"/>
            <a:ext cx="0" cy="105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/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96C50D-7E3C-4F07-9AB0-7D7FB79A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3298232"/>
                <a:ext cx="1052532" cy="369332"/>
              </a:xfrm>
              <a:prstGeom prst="rect">
                <a:avLst/>
              </a:prstGeom>
              <a:blipFill>
                <a:blip r:embed="rId4"/>
                <a:stretch>
                  <a:fillRect l="-1744" r="-174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/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66AA6C-5661-47F7-A58B-5DD04469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49" y="3821978"/>
                <a:ext cx="1052532" cy="369332"/>
              </a:xfrm>
              <a:prstGeom prst="rect">
                <a:avLst/>
              </a:prstGeom>
              <a:blipFill>
                <a:blip r:embed="rId5"/>
                <a:stretch>
                  <a:fillRect l="-1744" r="-1744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/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003522-0360-4C74-95A6-54588D56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56" y="4321356"/>
                <a:ext cx="1052532" cy="369332"/>
              </a:xfrm>
              <a:prstGeom prst="rect">
                <a:avLst/>
              </a:prstGeom>
              <a:blipFill>
                <a:blip r:embed="rId6"/>
                <a:stretch>
                  <a:fillRect l="-1744" r="-1744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C46D35B-B574-427A-8027-05CA2793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3462463"/>
            <a:ext cx="35718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52EC99-CA94-4605-803E-FE3586F496EF}"/>
              </a:ext>
            </a:extLst>
          </p:cNvPr>
          <p:cNvSpPr/>
          <p:nvPr/>
        </p:nvSpPr>
        <p:spPr>
          <a:xfrm>
            <a:off x="5540085" y="359255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27FC9-A1D0-4AC9-8CFE-A196699D54DF}"/>
              </a:ext>
            </a:extLst>
          </p:cNvPr>
          <p:cNvCxnSpPr>
            <a:cxnSpLocks/>
          </p:cNvCxnSpPr>
          <p:nvPr/>
        </p:nvCxnSpPr>
        <p:spPr>
          <a:xfrm>
            <a:off x="5112380" y="2749372"/>
            <a:ext cx="1056760" cy="2355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/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D09DA2-6405-4630-B113-23CAA70E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38" y="4975148"/>
                <a:ext cx="2303644" cy="369332"/>
              </a:xfrm>
              <a:prstGeom prst="rect">
                <a:avLst/>
              </a:prstGeom>
              <a:blipFill>
                <a:blip r:embed="rId8"/>
                <a:stretch>
                  <a:fillRect r="-26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/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2F26A9-7708-4C19-A317-99928742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28" y="4424940"/>
                <a:ext cx="374333" cy="369332"/>
              </a:xfrm>
              <a:prstGeom prst="rect">
                <a:avLst/>
              </a:prstGeom>
              <a:blipFill>
                <a:blip r:embed="rId9"/>
                <a:stretch>
                  <a:fillRect l="-4918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/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3BC273-D1B6-4B84-ACFA-64003C64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481" y="5796790"/>
                <a:ext cx="473719" cy="369332"/>
              </a:xfrm>
              <a:prstGeom prst="rect">
                <a:avLst/>
              </a:prstGeom>
              <a:blipFill>
                <a:blip r:embed="rId10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BFE986-FF91-4C8D-BF73-97891269F49F}"/>
              </a:ext>
            </a:extLst>
          </p:cNvPr>
          <p:cNvSpPr/>
          <p:nvPr/>
        </p:nvSpPr>
        <p:spPr>
          <a:xfrm>
            <a:off x="5615094" y="5765739"/>
            <a:ext cx="362439" cy="464344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A055FC6-EF98-49C4-9B05-18C503F57160}"/>
              </a:ext>
            </a:extLst>
          </p:cNvPr>
          <p:cNvCxnSpPr>
            <a:cxnSpLocks/>
          </p:cNvCxnSpPr>
          <p:nvPr/>
        </p:nvCxnSpPr>
        <p:spPr>
          <a:xfrm>
            <a:off x="5338954" y="3930738"/>
            <a:ext cx="1497556" cy="181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/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𝐺𝐷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A37EB1-A1EF-4A1A-AA4B-0A062433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92" y="4136941"/>
                <a:ext cx="586122" cy="369332"/>
              </a:xfrm>
              <a:prstGeom prst="rect">
                <a:avLst/>
              </a:prstGeom>
              <a:blipFill>
                <a:blip r:embed="rId11"/>
                <a:stretch>
                  <a:fillRect l="-4167" r="-208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타원 46">
            <a:extLst>
              <a:ext uri="{FF2B5EF4-FFF2-40B4-BE49-F238E27FC236}">
                <a16:creationId xmlns:a16="http://schemas.microsoft.com/office/drawing/2014/main" id="{3D60E4AD-DDAC-4D81-8DB7-A61331045C3C}"/>
              </a:ext>
            </a:extLst>
          </p:cNvPr>
          <p:cNvSpPr/>
          <p:nvPr/>
        </p:nvSpPr>
        <p:spPr>
          <a:xfrm>
            <a:off x="6921108" y="5344480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8EB1E4B-F314-4C4E-994E-421E78105E90}"/>
              </a:ext>
            </a:extLst>
          </p:cNvPr>
          <p:cNvCxnSpPr>
            <a:cxnSpLocks/>
          </p:cNvCxnSpPr>
          <p:nvPr/>
        </p:nvCxnSpPr>
        <p:spPr>
          <a:xfrm flipH="1">
            <a:off x="5684745" y="5509823"/>
            <a:ext cx="2695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FC769FD6-697C-4BBC-898A-8C4ED157D666}"/>
              </a:ext>
            </a:extLst>
          </p:cNvPr>
          <p:cNvSpPr/>
          <p:nvPr/>
        </p:nvSpPr>
        <p:spPr>
          <a:xfrm>
            <a:off x="6241754" y="4900138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57721B8-AED1-40AB-BF5D-48CCB728BF9E}"/>
              </a:ext>
            </a:extLst>
          </p:cNvPr>
          <p:cNvSpPr/>
          <p:nvPr/>
        </p:nvSpPr>
        <p:spPr>
          <a:xfrm>
            <a:off x="6506172" y="5194984"/>
            <a:ext cx="150019" cy="15001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28F3C8F-B7DA-4728-BC12-083062C35500}"/>
              </a:ext>
            </a:extLst>
          </p:cNvPr>
          <p:cNvCxnSpPr>
            <a:cxnSpLocks/>
          </p:cNvCxnSpPr>
          <p:nvPr/>
        </p:nvCxnSpPr>
        <p:spPr>
          <a:xfrm flipV="1">
            <a:off x="5480711" y="1196159"/>
            <a:ext cx="3465381" cy="1509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4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/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1EFD4-31D4-4146-BD23-63710A4DD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63" y="2345043"/>
                <a:ext cx="3525260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/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0BB43-5A6D-4898-BAC8-DFBE1F65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006518"/>
                <a:ext cx="1686552" cy="369332"/>
              </a:xfrm>
              <a:prstGeom prst="rect">
                <a:avLst/>
              </a:prstGeom>
              <a:blipFill>
                <a:blip r:embed="rId6"/>
                <a:stretch>
                  <a:fillRect l="-1087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/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50D4F-B62B-4E09-AB8B-75490C5A6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41" y="1643880"/>
                <a:ext cx="2317429" cy="369332"/>
              </a:xfrm>
              <a:prstGeom prst="rect">
                <a:avLst/>
              </a:prstGeom>
              <a:blipFill>
                <a:blip r:embed="rId7"/>
                <a:stretch>
                  <a:fillRect r="-21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175CA5-80F3-402A-A2CF-5B978F21AC28}"/>
              </a:ext>
            </a:extLst>
          </p:cNvPr>
          <p:cNvCxnSpPr/>
          <p:nvPr/>
        </p:nvCxnSpPr>
        <p:spPr>
          <a:xfrm flipV="1">
            <a:off x="6858001" y="3671888"/>
            <a:ext cx="0" cy="218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79AC82-2A0B-418A-8EBA-47537C606123}"/>
              </a:ext>
            </a:extLst>
          </p:cNvPr>
          <p:cNvCxnSpPr/>
          <p:nvPr/>
        </p:nvCxnSpPr>
        <p:spPr>
          <a:xfrm>
            <a:off x="6547247" y="5757863"/>
            <a:ext cx="31039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AAF7C2A-8798-4301-AF57-070C6A5F70BF}"/>
              </a:ext>
            </a:extLst>
          </p:cNvPr>
          <p:cNvSpPr/>
          <p:nvPr/>
        </p:nvSpPr>
        <p:spPr>
          <a:xfrm>
            <a:off x="7040166" y="3843338"/>
            <a:ext cx="2686050" cy="1442135"/>
          </a:xfrm>
          <a:custGeom>
            <a:avLst/>
            <a:gdLst>
              <a:gd name="connsiteX0" fmla="*/ 0 w 2686050"/>
              <a:gd name="connsiteY0" fmla="*/ 0 h 1442135"/>
              <a:gd name="connsiteX1" fmla="*/ 135731 w 2686050"/>
              <a:gd name="connsiteY1" fmla="*/ 371475 h 1442135"/>
              <a:gd name="connsiteX2" fmla="*/ 328612 w 2686050"/>
              <a:gd name="connsiteY2" fmla="*/ 242887 h 1442135"/>
              <a:gd name="connsiteX3" fmla="*/ 432197 w 2686050"/>
              <a:gd name="connsiteY3" fmla="*/ 646509 h 1442135"/>
              <a:gd name="connsiteX4" fmla="*/ 589359 w 2686050"/>
              <a:gd name="connsiteY4" fmla="*/ 582215 h 1442135"/>
              <a:gd name="connsiteX5" fmla="*/ 653653 w 2686050"/>
              <a:gd name="connsiteY5" fmla="*/ 992981 h 1442135"/>
              <a:gd name="connsiteX6" fmla="*/ 857250 w 2686050"/>
              <a:gd name="connsiteY6" fmla="*/ 885825 h 1442135"/>
              <a:gd name="connsiteX7" fmla="*/ 953690 w 2686050"/>
              <a:gd name="connsiteY7" fmla="*/ 1253728 h 1442135"/>
              <a:gd name="connsiteX8" fmla="*/ 1143000 w 2686050"/>
              <a:gd name="connsiteY8" fmla="*/ 1185862 h 1442135"/>
              <a:gd name="connsiteX9" fmla="*/ 1275159 w 2686050"/>
              <a:gd name="connsiteY9" fmla="*/ 1439465 h 1442135"/>
              <a:gd name="connsiteX10" fmla="*/ 1503759 w 2686050"/>
              <a:gd name="connsiteY10" fmla="*/ 1325165 h 1442135"/>
              <a:gd name="connsiteX11" fmla="*/ 1707356 w 2686050"/>
              <a:gd name="connsiteY11" fmla="*/ 1428750 h 1442135"/>
              <a:gd name="connsiteX12" fmla="*/ 1814512 w 2686050"/>
              <a:gd name="connsiteY12" fmla="*/ 1171575 h 1442135"/>
              <a:gd name="connsiteX13" fmla="*/ 2003822 w 2686050"/>
              <a:gd name="connsiteY13" fmla="*/ 1168003 h 1442135"/>
              <a:gd name="connsiteX14" fmla="*/ 2089547 w 2686050"/>
              <a:gd name="connsiteY14" fmla="*/ 803671 h 1442135"/>
              <a:gd name="connsiteX15" fmla="*/ 2257425 w 2686050"/>
              <a:gd name="connsiteY15" fmla="*/ 864393 h 1442135"/>
              <a:gd name="connsiteX16" fmla="*/ 2389584 w 2686050"/>
              <a:gd name="connsiteY16" fmla="*/ 385762 h 1442135"/>
              <a:gd name="connsiteX17" fmla="*/ 2568178 w 2686050"/>
              <a:gd name="connsiteY17" fmla="*/ 389334 h 1442135"/>
              <a:gd name="connsiteX18" fmla="*/ 2686050 w 2686050"/>
              <a:gd name="connsiteY18" fmla="*/ 21431 h 14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86050" h="1442135">
                <a:moveTo>
                  <a:pt x="0" y="0"/>
                </a:moveTo>
                <a:cubicBezTo>
                  <a:pt x="40481" y="165497"/>
                  <a:pt x="80962" y="330994"/>
                  <a:pt x="135731" y="371475"/>
                </a:cubicBezTo>
                <a:cubicBezTo>
                  <a:pt x="190500" y="411956"/>
                  <a:pt x="279201" y="197048"/>
                  <a:pt x="328612" y="242887"/>
                </a:cubicBezTo>
                <a:cubicBezTo>
                  <a:pt x="378023" y="288726"/>
                  <a:pt x="388739" y="589954"/>
                  <a:pt x="432197" y="646509"/>
                </a:cubicBezTo>
                <a:cubicBezTo>
                  <a:pt x="475655" y="703064"/>
                  <a:pt x="552450" y="524470"/>
                  <a:pt x="589359" y="582215"/>
                </a:cubicBezTo>
                <a:cubicBezTo>
                  <a:pt x="626268" y="639960"/>
                  <a:pt x="609005" y="942379"/>
                  <a:pt x="653653" y="992981"/>
                </a:cubicBezTo>
                <a:cubicBezTo>
                  <a:pt x="698301" y="1043583"/>
                  <a:pt x="807244" y="842367"/>
                  <a:pt x="857250" y="885825"/>
                </a:cubicBezTo>
                <a:cubicBezTo>
                  <a:pt x="907256" y="929283"/>
                  <a:pt x="906065" y="1203722"/>
                  <a:pt x="953690" y="1253728"/>
                </a:cubicBezTo>
                <a:cubicBezTo>
                  <a:pt x="1001315" y="1303734"/>
                  <a:pt x="1089422" y="1154906"/>
                  <a:pt x="1143000" y="1185862"/>
                </a:cubicBezTo>
                <a:cubicBezTo>
                  <a:pt x="1196578" y="1216818"/>
                  <a:pt x="1215033" y="1416248"/>
                  <a:pt x="1275159" y="1439465"/>
                </a:cubicBezTo>
                <a:cubicBezTo>
                  <a:pt x="1335285" y="1462682"/>
                  <a:pt x="1431726" y="1326951"/>
                  <a:pt x="1503759" y="1325165"/>
                </a:cubicBezTo>
                <a:cubicBezTo>
                  <a:pt x="1575792" y="1323379"/>
                  <a:pt x="1655564" y="1454348"/>
                  <a:pt x="1707356" y="1428750"/>
                </a:cubicBezTo>
                <a:cubicBezTo>
                  <a:pt x="1759148" y="1403152"/>
                  <a:pt x="1765101" y="1215033"/>
                  <a:pt x="1814512" y="1171575"/>
                </a:cubicBezTo>
                <a:cubicBezTo>
                  <a:pt x="1863923" y="1128117"/>
                  <a:pt x="1957983" y="1229320"/>
                  <a:pt x="2003822" y="1168003"/>
                </a:cubicBezTo>
                <a:cubicBezTo>
                  <a:pt x="2049661" y="1106686"/>
                  <a:pt x="2047280" y="854273"/>
                  <a:pt x="2089547" y="803671"/>
                </a:cubicBezTo>
                <a:cubicBezTo>
                  <a:pt x="2131814" y="753069"/>
                  <a:pt x="2207419" y="934044"/>
                  <a:pt x="2257425" y="864393"/>
                </a:cubicBezTo>
                <a:cubicBezTo>
                  <a:pt x="2307431" y="794742"/>
                  <a:pt x="2337792" y="464938"/>
                  <a:pt x="2389584" y="385762"/>
                </a:cubicBezTo>
                <a:cubicBezTo>
                  <a:pt x="2441376" y="306586"/>
                  <a:pt x="2518767" y="450056"/>
                  <a:pt x="2568178" y="389334"/>
                </a:cubicBezTo>
                <a:cubicBezTo>
                  <a:pt x="2617589" y="328612"/>
                  <a:pt x="2651819" y="175021"/>
                  <a:pt x="2686050" y="21431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0FA2C6-9515-4849-A48F-FD2EAB64BB6E}"/>
              </a:ext>
            </a:extLst>
          </p:cNvPr>
          <p:cNvSpPr/>
          <p:nvPr/>
        </p:nvSpPr>
        <p:spPr>
          <a:xfrm>
            <a:off x="7118515" y="403622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236033-86C4-47CC-9EC0-A8ED04BA6FBD}"/>
              </a:ext>
            </a:extLst>
          </p:cNvPr>
          <p:cNvSpPr/>
          <p:nvPr/>
        </p:nvSpPr>
        <p:spPr>
          <a:xfrm>
            <a:off x="9468327" y="4064795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525691" y="2828925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C63BB-892D-43CC-B2FF-97D464BC7CE1}"/>
              </a:ext>
            </a:extLst>
          </p:cNvPr>
          <p:cNvSpPr txBox="1"/>
          <p:nvPr/>
        </p:nvSpPr>
        <p:spPr>
          <a:xfrm>
            <a:off x="7275910" y="2828924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0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623492" y="414758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CDC09-241E-47AA-8D99-CE4C10AE00CA}"/>
              </a:ext>
            </a:extLst>
          </p:cNvPr>
          <p:cNvSpPr txBox="1"/>
          <p:nvPr/>
        </p:nvSpPr>
        <p:spPr>
          <a:xfrm>
            <a:off x="1285875" y="539987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0C14E3-E315-41FA-8226-44A6CA346211}"/>
              </a:ext>
            </a:extLst>
          </p:cNvPr>
          <p:cNvCxnSpPr/>
          <p:nvPr/>
        </p:nvCxnSpPr>
        <p:spPr>
          <a:xfrm flipV="1">
            <a:off x="1633085" y="4300728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D9E3F8-12F5-4B2E-B026-F9FDEEDD079F}"/>
              </a:ext>
            </a:extLst>
          </p:cNvPr>
          <p:cNvCxnSpPr>
            <a:cxnSpLocks/>
          </p:cNvCxnSpPr>
          <p:nvPr/>
        </p:nvCxnSpPr>
        <p:spPr>
          <a:xfrm flipH="1" flipV="1">
            <a:off x="1285875" y="4300728"/>
            <a:ext cx="34721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7F71AC-F0B7-4C4A-B433-143C37DABD1D}"/>
              </a:ext>
            </a:extLst>
          </p:cNvPr>
          <p:cNvCxnSpPr>
            <a:cxnSpLocks/>
          </p:cNvCxnSpPr>
          <p:nvPr/>
        </p:nvCxnSpPr>
        <p:spPr>
          <a:xfrm>
            <a:off x="950523" y="3244423"/>
            <a:ext cx="1455333" cy="2256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E214DBC-4F6A-4A49-BB19-45C5F9B9DD7C}"/>
              </a:ext>
            </a:extLst>
          </p:cNvPr>
          <p:cNvSpPr/>
          <p:nvPr/>
        </p:nvSpPr>
        <p:spPr>
          <a:xfrm>
            <a:off x="2401059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0544A7C-8922-454A-B8CE-57B67F884AC8}"/>
              </a:ext>
            </a:extLst>
          </p:cNvPr>
          <p:cNvCxnSpPr>
            <a:cxnSpLocks/>
          </p:cNvCxnSpPr>
          <p:nvPr/>
        </p:nvCxnSpPr>
        <p:spPr>
          <a:xfrm>
            <a:off x="556779" y="4201200"/>
            <a:ext cx="3222265" cy="117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B0D0EC3-C957-4B83-A692-A8C6CA57288D}"/>
              </a:ext>
            </a:extLst>
          </p:cNvPr>
          <p:cNvSpPr/>
          <p:nvPr/>
        </p:nvSpPr>
        <p:spPr>
          <a:xfrm>
            <a:off x="2918442" y="487982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9A2E3BD-0ABE-4EA0-A7A5-B1EF18ABE8A0}"/>
              </a:ext>
            </a:extLst>
          </p:cNvPr>
          <p:cNvSpPr/>
          <p:nvPr/>
        </p:nvSpPr>
        <p:spPr>
          <a:xfrm>
            <a:off x="3331345" y="497126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B563D2-750B-4B6A-879A-02BACF9024D2}"/>
              </a:ext>
            </a:extLst>
          </p:cNvPr>
          <p:cNvSpPr/>
          <p:nvPr/>
        </p:nvSpPr>
        <p:spPr>
          <a:xfrm>
            <a:off x="3587476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39821B-E0D5-4099-BB95-EFF9BF9F2FA0}"/>
              </a:ext>
            </a:extLst>
          </p:cNvPr>
          <p:cNvSpPr/>
          <p:nvPr/>
        </p:nvSpPr>
        <p:spPr>
          <a:xfrm>
            <a:off x="3806036" y="506270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1A162E-BF4C-420E-8379-8722B96BA18A}"/>
              </a:ext>
            </a:extLst>
          </p:cNvPr>
          <p:cNvSpPr/>
          <p:nvPr/>
        </p:nvSpPr>
        <p:spPr>
          <a:xfrm>
            <a:off x="3980150" y="508406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2086170-7C25-48F5-8C2F-2D43300BE04C}"/>
              </a:ext>
            </a:extLst>
          </p:cNvPr>
          <p:cNvSpPr/>
          <p:nvPr/>
        </p:nvSpPr>
        <p:spPr>
          <a:xfrm>
            <a:off x="7577807" y="4144692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ED06F-E579-4015-9B5A-07766A06C71A}"/>
              </a:ext>
            </a:extLst>
          </p:cNvPr>
          <p:cNvCxnSpPr/>
          <p:nvPr/>
        </p:nvCxnSpPr>
        <p:spPr>
          <a:xfrm flipV="1">
            <a:off x="7733848" y="4303513"/>
            <a:ext cx="0" cy="974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E82C35-17AB-4D8E-B7E8-44FE19266B76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4932023" y="4327572"/>
            <a:ext cx="2737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33D5DE-8991-45BD-B5FB-BD76DAFCD1CF}"/>
              </a:ext>
            </a:extLst>
          </p:cNvPr>
          <p:cNvCxnSpPr>
            <a:cxnSpLocks/>
          </p:cNvCxnSpPr>
          <p:nvPr/>
        </p:nvCxnSpPr>
        <p:spPr>
          <a:xfrm flipH="1">
            <a:off x="6813620" y="3181416"/>
            <a:ext cx="1711254" cy="2459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CE143FFD-6C1F-4F1B-A334-505751D8D85A}"/>
              </a:ext>
            </a:extLst>
          </p:cNvPr>
          <p:cNvSpPr/>
          <p:nvPr/>
        </p:nvSpPr>
        <p:spPr>
          <a:xfrm>
            <a:off x="6722180" y="4722661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D708C4F-EB09-4DBB-B73F-72CE8FF445B9}"/>
              </a:ext>
            </a:extLst>
          </p:cNvPr>
          <p:cNvCxnSpPr>
            <a:cxnSpLocks/>
          </p:cNvCxnSpPr>
          <p:nvPr/>
        </p:nvCxnSpPr>
        <p:spPr>
          <a:xfrm flipH="1">
            <a:off x="5491298" y="4285120"/>
            <a:ext cx="2923473" cy="1189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4A3AD42-280A-43C0-80C0-30D45BF8060C}"/>
              </a:ext>
            </a:extLst>
          </p:cNvPr>
          <p:cNvSpPr/>
          <p:nvPr/>
        </p:nvSpPr>
        <p:spPr>
          <a:xfrm>
            <a:off x="6117755" y="489201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8056E3-23CB-4164-89D8-B255D1C124FD}"/>
              </a:ext>
            </a:extLst>
          </p:cNvPr>
          <p:cNvSpPr/>
          <p:nvPr/>
        </p:nvSpPr>
        <p:spPr>
          <a:xfrm>
            <a:off x="5678383" y="4983453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A5FDCFA-F790-4C15-9A46-40E2ADD47CAA}"/>
              </a:ext>
            </a:extLst>
          </p:cNvPr>
          <p:cNvSpPr/>
          <p:nvPr/>
        </p:nvSpPr>
        <p:spPr>
          <a:xfrm>
            <a:off x="5362085" y="5019440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066388-EF23-444C-B3C1-DD1A9665195E}"/>
              </a:ext>
            </a:extLst>
          </p:cNvPr>
          <p:cNvSpPr/>
          <p:nvPr/>
        </p:nvSpPr>
        <p:spPr>
          <a:xfrm>
            <a:off x="5136090" y="504969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5D56DD7-BCBF-4ECB-9D1E-921EA02E52B3}"/>
              </a:ext>
            </a:extLst>
          </p:cNvPr>
          <p:cNvSpPr/>
          <p:nvPr/>
        </p:nvSpPr>
        <p:spPr>
          <a:xfrm>
            <a:off x="4973171" y="5074629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51E1D-1038-4E88-BD7A-5A37FC7F1543}"/>
              </a:ext>
            </a:extLst>
          </p:cNvPr>
          <p:cNvSpPr txBox="1"/>
          <p:nvPr/>
        </p:nvSpPr>
        <p:spPr>
          <a:xfrm>
            <a:off x="2315648" y="5791506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0.1-1=-0.9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0.4-1=-0.6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18078-F476-4A11-BE98-13E8726ADC68}"/>
              </a:ext>
            </a:extLst>
          </p:cNvPr>
          <p:cNvSpPr txBox="1"/>
          <p:nvPr/>
        </p:nvSpPr>
        <p:spPr>
          <a:xfrm>
            <a:off x="5279232" y="1781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0.9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A42C99-E9F3-45B2-AF2A-10295F3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94" y="3045361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09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5804975" y="32670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305E99-A0E2-4A28-9939-BD268165F25D}"/>
              </a:ext>
            </a:extLst>
          </p:cNvPr>
          <p:cNvCxnSpPr>
            <a:endCxn id="6" idx="4"/>
          </p:cNvCxnSpPr>
          <p:nvPr/>
        </p:nvCxnSpPr>
        <p:spPr>
          <a:xfrm flipV="1">
            <a:off x="1664494" y="2180844"/>
            <a:ext cx="13430" cy="876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B93647-D630-4F4E-A6AC-FB8E876CD084}"/>
              </a:ext>
            </a:extLst>
          </p:cNvPr>
          <p:cNvCxnSpPr>
            <a:cxnSpLocks/>
            <a:stCxn id="6" idx="4"/>
          </p:cNvCxnSpPr>
          <p:nvPr/>
        </p:nvCxnSpPr>
        <p:spPr>
          <a:xfrm flipH="1" flipV="1">
            <a:off x="1301151" y="2173415"/>
            <a:ext cx="376773" cy="7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3FF5A8-6D9D-4A9C-A630-7FC7528D4544}"/>
              </a:ext>
            </a:extLst>
          </p:cNvPr>
          <p:cNvCxnSpPr>
            <a:cxnSpLocks/>
          </p:cNvCxnSpPr>
          <p:nvPr/>
        </p:nvCxnSpPr>
        <p:spPr>
          <a:xfrm flipV="1">
            <a:off x="2342608" y="2682841"/>
            <a:ext cx="5795" cy="378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1E4208-316A-429E-AAD5-EBD343A25197}"/>
              </a:ext>
            </a:extLst>
          </p:cNvPr>
          <p:cNvCxnSpPr>
            <a:cxnSpLocks/>
          </p:cNvCxnSpPr>
          <p:nvPr/>
        </p:nvCxnSpPr>
        <p:spPr>
          <a:xfrm flipH="1">
            <a:off x="1278053" y="2675411"/>
            <a:ext cx="107141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D360A0-5F64-46BA-B190-18B2C4B6F5E3}"/>
              </a:ext>
            </a:extLst>
          </p:cNvPr>
          <p:cNvSpPr txBox="1"/>
          <p:nvPr/>
        </p:nvSpPr>
        <p:spPr>
          <a:xfrm>
            <a:off x="361803" y="193196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14153F-BD3C-4C81-9B2F-3F857FB7FBDA}"/>
              </a:ext>
            </a:extLst>
          </p:cNvPr>
          <p:cNvSpPr txBox="1"/>
          <p:nvPr/>
        </p:nvSpPr>
        <p:spPr>
          <a:xfrm>
            <a:off x="170326" y="239363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f(x+h)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03180-A229-4A03-95F6-68118DA8C1E8}"/>
              </a:ext>
            </a:extLst>
          </p:cNvPr>
          <p:cNvSpPr txBox="1"/>
          <p:nvPr/>
        </p:nvSpPr>
        <p:spPr>
          <a:xfrm>
            <a:off x="1817957" y="1095512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 미분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87EAEE-AC00-4E0C-9F1F-2C3FBE7A0C3C}"/>
              </a:ext>
            </a:extLst>
          </p:cNvPr>
          <p:cNvSpPr txBox="1"/>
          <p:nvPr/>
        </p:nvSpPr>
        <p:spPr>
          <a:xfrm>
            <a:off x="6108753" y="102609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   # 0.2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  # 0.3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/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′=0.0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C6C01-A686-4ED4-A0E3-68723260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24" y="1287549"/>
                <a:ext cx="312226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 # 6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404043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  # 8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16" y="912373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44" y="912373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72" y="912373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693316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680644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667972" y="140414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693316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680644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667972" y="189592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693316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680644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667972" y="238770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693316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680644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667972" y="287947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382421" y="393988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136919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746682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639561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451422" y="3851014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954065" y="3858269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9068790" y="393333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</p:cNvCxnSpPr>
          <p:nvPr/>
        </p:nvCxnSpPr>
        <p:spPr>
          <a:xfrm flipV="1">
            <a:off x="7153720" y="3692199"/>
            <a:ext cx="546828" cy="155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508785" y="3683301"/>
            <a:ext cx="513870" cy="167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916638" y="3695245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819664" y="368330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순서도: 지연 51">
            <a:extLst>
              <a:ext uri="{FF2B5EF4-FFF2-40B4-BE49-F238E27FC236}">
                <a16:creationId xmlns:a16="http://schemas.microsoft.com/office/drawing/2014/main" id="{B76606C6-1760-4236-96CE-E8D3856D7558}"/>
              </a:ext>
            </a:extLst>
          </p:cNvPr>
          <p:cNvSpPr/>
          <p:nvPr/>
        </p:nvSpPr>
        <p:spPr>
          <a:xfrm>
            <a:off x="9372347" y="2164644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D62E8E-59F9-4E52-813D-63DA022A8AA0}"/>
              </a:ext>
            </a:extLst>
          </p:cNvPr>
          <p:cNvCxnSpPr/>
          <p:nvPr/>
        </p:nvCxnSpPr>
        <p:spPr>
          <a:xfrm>
            <a:off x="9068790" y="230751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04FBDB0-3307-4819-9C61-DDF6FE2FE644}"/>
              </a:ext>
            </a:extLst>
          </p:cNvPr>
          <p:cNvCxnSpPr/>
          <p:nvPr/>
        </p:nvCxnSpPr>
        <p:spPr>
          <a:xfrm>
            <a:off x="9068790" y="2646847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A402F9B-A995-4207-BD99-2314819572B6}"/>
              </a:ext>
            </a:extLst>
          </p:cNvPr>
          <p:cNvCxnSpPr/>
          <p:nvPr/>
        </p:nvCxnSpPr>
        <p:spPr>
          <a:xfrm>
            <a:off x="9989978" y="246111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34066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137C0B1-6C59-46C8-891C-A42592E12EAF}"/>
              </a:ext>
            </a:extLst>
          </p:cNvPr>
          <p:cNvCxnSpPr/>
          <p:nvPr/>
        </p:nvCxnSpPr>
        <p:spPr>
          <a:xfrm flipH="1">
            <a:off x="3346847" y="3243263"/>
            <a:ext cx="432197" cy="464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/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𝑐h𝑎𝑖𝑛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𝑟𝑢𝑙𝑒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9089-B6FC-4134-ABB7-7ED209388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658" y="1797612"/>
                <a:ext cx="1579727" cy="369332"/>
              </a:xfrm>
              <a:prstGeom prst="rect">
                <a:avLst/>
              </a:prstGeom>
              <a:blipFill>
                <a:blip r:embed="rId13"/>
                <a:stretch>
                  <a:fillRect l="-1158" r="-1158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0107F501-48BF-4AA8-A26B-AD747ED931BA}"/>
              </a:ext>
            </a:extLst>
          </p:cNvPr>
          <p:cNvSpPr/>
          <p:nvPr/>
        </p:nvSpPr>
        <p:spPr>
          <a:xfrm>
            <a:off x="9372347" y="2186076"/>
            <a:ext cx="617631" cy="617631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FAE07E-3B0E-426E-A4E0-FA0E5FADB4B2}"/>
              </a:ext>
            </a:extLst>
          </p:cNvPr>
          <p:cNvCxnSpPr/>
          <p:nvPr/>
        </p:nvCxnSpPr>
        <p:spPr>
          <a:xfrm>
            <a:off x="9047358" y="2328951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D5C8CE-930E-4904-B4D3-BE67B63B812E}"/>
              </a:ext>
            </a:extLst>
          </p:cNvPr>
          <p:cNvCxnSpPr/>
          <p:nvPr/>
        </p:nvCxnSpPr>
        <p:spPr>
          <a:xfrm>
            <a:off x="9047358" y="2668279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50C30C4-9AFE-4B28-BC39-E855DA9D8967}"/>
              </a:ext>
            </a:extLst>
          </p:cNvPr>
          <p:cNvCxnSpPr/>
          <p:nvPr/>
        </p:nvCxnSpPr>
        <p:spPr>
          <a:xfrm>
            <a:off x="10108856" y="2510920"/>
            <a:ext cx="33213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FFF0109-5872-4020-B16F-0B41E6DEEAD7}"/>
              </a:ext>
            </a:extLst>
          </p:cNvPr>
          <p:cNvSpPr/>
          <p:nvPr/>
        </p:nvSpPr>
        <p:spPr>
          <a:xfrm>
            <a:off x="9989978" y="2439483"/>
            <a:ext cx="142875" cy="14287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D638EE-CE36-41CE-A1F0-42A17D4D058F}"/>
              </a:ext>
            </a:extLst>
          </p:cNvPr>
          <p:cNvSpPr txBox="1"/>
          <p:nvPr/>
        </p:nvSpPr>
        <p:spPr>
          <a:xfrm>
            <a:off x="4567935" y="416905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F60D3A-1FA5-4EB1-9743-92EF5E155FEC}"/>
              </a:ext>
            </a:extLst>
          </p:cNvPr>
          <p:cNvSpPr txBox="1"/>
          <p:nvPr/>
        </p:nvSpPr>
        <p:spPr>
          <a:xfrm>
            <a:off x="4607015" y="229773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DEFD0-6720-4034-8E3C-33DAA1F7DE07}"/>
              </a:ext>
            </a:extLst>
          </p:cNvPr>
          <p:cNvSpPr txBox="1"/>
          <p:nvPr/>
        </p:nvSpPr>
        <p:spPr>
          <a:xfrm>
            <a:off x="2610299" y="352542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736C53-06CA-499F-A480-B7EA842A0C5C}"/>
              </a:ext>
            </a:extLst>
          </p:cNvPr>
          <p:cNvSpPr txBox="1"/>
          <p:nvPr/>
        </p:nvSpPr>
        <p:spPr>
          <a:xfrm>
            <a:off x="2659442" y="22652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65277</TotalTime>
  <Words>15809</Words>
  <Application>Microsoft Office PowerPoint</Application>
  <PresentationFormat>사용자 지정</PresentationFormat>
  <Paragraphs>5082</Paragraphs>
  <Slides>201</Slides>
  <Notes>183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201</vt:i4>
      </vt:variant>
    </vt:vector>
  </HeadingPairs>
  <TitlesOfParts>
    <vt:vector size="212" baseType="lpstr">
      <vt:lpstr>고도 M</vt:lpstr>
      <vt:lpstr>굴림</vt:lpstr>
      <vt:lpstr>Microsoft Sans Serif</vt:lpstr>
      <vt:lpstr>맑은 고딕</vt:lpstr>
      <vt:lpstr>Arial</vt:lpstr>
      <vt:lpstr>Consolas</vt:lpstr>
      <vt:lpstr>Candara</vt:lpstr>
      <vt:lpstr>맑은 고딕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3545</cp:revision>
  <dcterms:created xsi:type="dcterms:W3CDTF">2008-02-04T08:04:25Z</dcterms:created>
  <dcterms:modified xsi:type="dcterms:W3CDTF">2021-08-01T08:42:10Z</dcterms:modified>
</cp:coreProperties>
</file>